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4" r:id="rId4"/>
    <p:sldId id="259" r:id="rId5"/>
    <p:sldId id="261" r:id="rId6"/>
    <p:sldId id="269" r:id="rId7"/>
    <p:sldId id="257" r:id="rId8"/>
    <p:sldId id="264" r:id="rId9"/>
    <p:sldId id="263" r:id="rId10"/>
    <p:sldId id="265" r:id="rId11"/>
    <p:sldId id="266" r:id="rId12"/>
    <p:sldId id="271" r:id="rId13"/>
    <p:sldId id="272" r:id="rId14"/>
    <p:sldId id="262" r:id="rId15"/>
    <p:sldId id="256" r:id="rId16"/>
    <p:sldId id="260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4D4D4"/>
    <a:srgbClr val="F2F2F2"/>
    <a:srgbClr val="000FFF"/>
    <a:srgbClr val="F5F5F5"/>
    <a:srgbClr val="BFBFBF"/>
    <a:srgbClr val="005097"/>
    <a:srgbClr val="015097"/>
    <a:srgbClr val="015198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2" autoAdjust="0"/>
    <p:restoredTop sz="89076" autoAdjust="0"/>
  </p:normalViewPr>
  <p:slideViewPr>
    <p:cSldViewPr snapToGrid="0">
      <p:cViewPr>
        <p:scale>
          <a:sx n="100" d="100"/>
          <a:sy n="100" d="100"/>
        </p:scale>
        <p:origin x="-19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4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82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0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02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3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62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6C70A-0E3A-4681-8C3E-4320B6355823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8AD65-E1FE-41DD-969E-78E18A1A9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.png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5208879" y="3247026"/>
            <a:ext cx="2914650" cy="1901476"/>
            <a:chOff x="5198413" y="1129492"/>
            <a:chExt cx="2914650" cy="190147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198413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204" name="组合 203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06" name="圆角矩形 205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文本框 204"/>
              <p:cNvSpPr txBox="1"/>
              <p:nvPr/>
            </p:nvSpPr>
            <p:spPr>
              <a:xfrm>
                <a:off x="3028414" y="1145828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DH1700-0002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1" name="组合 190"/>
            <p:cNvGrpSpPr/>
            <p:nvPr/>
          </p:nvGrpSpPr>
          <p:grpSpPr>
            <a:xfrm>
              <a:off x="6987330" y="1637344"/>
              <a:ext cx="689471" cy="689470"/>
              <a:chOff x="4711594" y="1392680"/>
              <a:chExt cx="498581" cy="4985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02" name="椭圆 201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弧形 202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7308121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1" name="文本框 200"/>
              <p:cNvSpPr txBox="1"/>
              <p:nvPr/>
            </p:nvSpPr>
            <p:spPr>
              <a:xfrm>
                <a:off x="4786431" y="1509623"/>
                <a:ext cx="375809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5%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>
              <a:off x="5298883" y="1582536"/>
              <a:ext cx="1694617" cy="1448432"/>
              <a:chOff x="5772357" y="3275011"/>
              <a:chExt cx="1694617" cy="1448432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5772357" y="3743585"/>
                <a:ext cx="14847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50/1000</a:t>
                </a: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4.2</a:t>
                </a: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5890260" y="4212159"/>
                <a:ext cx="15767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GefranVedo</a:t>
                </a: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3" name="椭圆 192"/>
            <p:cNvSpPr/>
            <p:nvPr/>
          </p:nvSpPr>
          <p:spPr>
            <a:xfrm>
              <a:off x="5428282" y="1257088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2228244" y="3250164"/>
            <a:ext cx="2914650" cy="1885950"/>
            <a:chOff x="2202619" y="1148985"/>
            <a:chExt cx="2914650" cy="1885950"/>
          </a:xfrm>
        </p:grpSpPr>
        <p:grpSp>
          <p:nvGrpSpPr>
            <p:cNvPr id="228" name="组合 227"/>
            <p:cNvGrpSpPr/>
            <p:nvPr/>
          </p:nvGrpSpPr>
          <p:grpSpPr>
            <a:xfrm>
              <a:off x="2202619" y="1148985"/>
              <a:ext cx="2914650" cy="1885950"/>
              <a:chOff x="2685219" y="1082674"/>
              <a:chExt cx="2914650" cy="1885950"/>
            </a:xfrm>
          </p:grpSpPr>
          <p:grpSp>
            <p:nvGrpSpPr>
              <p:cNvPr id="242" name="组合 241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44" name="圆角矩形 243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45" name="直接连接符 244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3" name="文本框 242"/>
              <p:cNvSpPr txBox="1"/>
              <p:nvPr/>
            </p:nvSpPr>
            <p:spPr>
              <a:xfrm>
                <a:off x="3012482" y="1123051"/>
                <a:ext cx="8755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D250-1290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4180720" y="1637921"/>
              <a:ext cx="689471" cy="689470"/>
              <a:chOff x="4711594" y="1392680"/>
              <a:chExt cx="498581" cy="498581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40" name="椭圆 239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弧形 240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0558906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9" name="文本框 238"/>
              <p:cNvSpPr txBox="1"/>
              <p:nvPr/>
            </p:nvSpPr>
            <p:spPr>
              <a:xfrm>
                <a:off x="4786431" y="1509623"/>
                <a:ext cx="365331" cy="2311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73%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2316303" y="1582536"/>
              <a:ext cx="1563248" cy="1448432"/>
              <a:chOff x="5772357" y="3275011"/>
              <a:chExt cx="1563248" cy="1448432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文本框 232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730/1000</a:t>
                </a:r>
              </a:p>
            </p:txBody>
          </p:sp>
          <p:sp>
            <p:nvSpPr>
              <p:cNvPr id="235" name="文本框 234"/>
              <p:cNvSpPr txBox="1"/>
              <p:nvPr/>
            </p:nvSpPr>
            <p:spPr>
              <a:xfrm>
                <a:off x="5772357" y="3977872"/>
                <a:ext cx="12282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55.0</a:t>
                </a:r>
              </a:p>
            </p:txBody>
          </p:sp>
          <p:sp>
            <p:nvSpPr>
              <p:cNvPr id="236" name="文本框 235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37" name="文本框 236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1" name="椭圆 230"/>
            <p:cNvSpPr/>
            <p:nvPr/>
          </p:nvSpPr>
          <p:spPr>
            <a:xfrm>
              <a:off x="2424981" y="1259690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8196194" y="1132962"/>
            <a:ext cx="2914650" cy="1901476"/>
            <a:chOff x="8848648" y="1205692"/>
            <a:chExt cx="2914650" cy="1901476"/>
          </a:xfrm>
        </p:grpSpPr>
        <p:grpSp>
          <p:nvGrpSpPr>
            <p:cNvPr id="247" name="组合 24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61" name="组合 260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63" name="圆角矩形 262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64" name="直接连接符 263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文本框 261"/>
              <p:cNvSpPr txBox="1"/>
              <p:nvPr/>
            </p:nvSpPr>
            <p:spPr>
              <a:xfrm>
                <a:off x="3026391" y="11387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59" name="椭圆 258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弧形 259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8" name="文本框 257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251" name="文本框 250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文本框 252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0" name="椭圆 249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5191977" y="1122191"/>
            <a:ext cx="2914650" cy="1901476"/>
            <a:chOff x="8848648" y="1205692"/>
            <a:chExt cx="2914650" cy="1901476"/>
          </a:xfrm>
        </p:grpSpPr>
        <p:grpSp>
          <p:nvGrpSpPr>
            <p:cNvPr id="209" name="组合 208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23" name="组合 222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25" name="圆角矩形 224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26" name="直接连接符 225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文本框 223"/>
              <p:cNvSpPr txBox="1"/>
              <p:nvPr/>
            </p:nvSpPr>
            <p:spPr>
              <a:xfrm>
                <a:off x="2988291" y="11641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21" name="椭圆 220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弧形 221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0" name="文本框 219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8952160" y="1658736"/>
              <a:ext cx="1563248" cy="1448432"/>
              <a:chOff x="5772357" y="3275011"/>
              <a:chExt cx="1563248" cy="1448432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文本框 214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16" name="文本框 215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椭圆 211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2202287" y="1147754"/>
            <a:ext cx="2914650" cy="1901476"/>
            <a:chOff x="8213648" y="1129492"/>
            <a:chExt cx="2914650" cy="1901476"/>
          </a:xfrm>
        </p:grpSpPr>
        <p:grpSp>
          <p:nvGrpSpPr>
            <p:cNvPr id="171" name="组合 170"/>
            <p:cNvGrpSpPr/>
            <p:nvPr/>
          </p:nvGrpSpPr>
          <p:grpSpPr>
            <a:xfrm>
              <a:off x="8213648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87" name="圆角矩形 186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文本框 185"/>
              <p:cNvSpPr txBox="1"/>
              <p:nvPr/>
            </p:nvSpPr>
            <p:spPr>
              <a:xfrm>
                <a:off x="2986479" y="1165044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0223451" y="1677626"/>
              <a:ext cx="689471" cy="689470"/>
              <a:chOff x="4711594" y="1392680"/>
              <a:chExt cx="498581" cy="498581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83" name="椭圆 182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弧形 183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2" name="文本框 181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8317160" y="1582536"/>
              <a:ext cx="1958920" cy="1448432"/>
              <a:chOff x="5772357" y="3275011"/>
              <a:chExt cx="1958920" cy="1448432"/>
            </a:xfrm>
          </p:grpSpPr>
          <p:sp>
            <p:nvSpPr>
              <p:cNvPr id="175" name="文本框 174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4" name="椭圆 173"/>
            <p:cNvSpPr/>
            <p:nvPr/>
          </p:nvSpPr>
          <p:spPr>
            <a:xfrm>
              <a:off x="8419721" y="12570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5097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sp>
        <p:nvSpPr>
          <p:cNvPr id="265" name="矩形 264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8" name="图片 2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10045452" y="658801"/>
            <a:ext cx="800100" cy="217129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15" y="707505"/>
            <a:ext cx="123582" cy="11972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187" idx="1"/>
            <a:endCxn id="187" idx="3"/>
          </p:cNvCxnSpPr>
          <p:nvPr/>
        </p:nvCxnSpPr>
        <p:spPr>
          <a:xfrm>
            <a:off x="2202287" y="2090729"/>
            <a:ext cx="2914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1750857" y="195252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320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917422" y="1147754"/>
            <a:ext cx="0" cy="1885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3774036" y="885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210</a:t>
            </a:r>
          </a:p>
        </p:txBody>
      </p:sp>
      <p:cxnSp>
        <p:nvCxnSpPr>
          <p:cNvPr id="29" name="直接箭头连接符 28"/>
          <p:cNvCxnSpPr>
            <a:stCxn id="187" idx="0"/>
          </p:cNvCxnSpPr>
          <p:nvPr/>
        </p:nvCxnSpPr>
        <p:spPr>
          <a:xfrm>
            <a:off x="3659612" y="1147754"/>
            <a:ext cx="0" cy="427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572345" y="12284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45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4482405" y="1318422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8 1   3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2353718" y="1077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7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2916543" y="21886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16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4465989" y="17619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81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4695712" y="210812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5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5909514" y="422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37</a:t>
            </a:r>
          </a:p>
        </p:txBody>
      </p:sp>
      <p:cxnSp>
        <p:nvCxnSpPr>
          <p:cNvPr id="155" name="直接箭头连接符 154"/>
          <p:cNvCxnSpPr/>
          <p:nvPr/>
        </p:nvCxnSpPr>
        <p:spPr>
          <a:xfrm>
            <a:off x="2165132" y="820090"/>
            <a:ext cx="88991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11171743" y="75980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980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4994432" y="281219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10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4384681" y="298714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16.2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10434765" y="446011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20 90 1</a:t>
            </a:r>
            <a:endParaRPr lang="en-US" altLang="zh-CN" sz="1200" dirty="0" smtClean="0"/>
          </a:p>
        </p:txBody>
      </p:sp>
      <p:sp>
        <p:nvSpPr>
          <p:cNvPr id="161" name="文本框 160"/>
          <p:cNvSpPr txBox="1"/>
          <p:nvPr/>
        </p:nvSpPr>
        <p:spPr>
          <a:xfrm>
            <a:off x="9873166" y="416417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15 15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2395095" y="3919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70</a:t>
            </a:r>
            <a:endParaRPr lang="en-US" altLang="zh-CN" sz="1200" dirty="0" smtClean="0"/>
          </a:p>
        </p:txBody>
      </p:sp>
      <p:sp>
        <p:nvSpPr>
          <p:cNvPr id="163" name="文本框 162"/>
          <p:cNvSpPr txBox="1"/>
          <p:nvPr/>
        </p:nvSpPr>
        <p:spPr>
          <a:xfrm>
            <a:off x="3057578" y="38523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85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cxnSp>
        <p:nvCxnSpPr>
          <p:cNvPr id="164" name="直接箭头连接符 163"/>
          <p:cNvCxnSpPr/>
          <p:nvPr/>
        </p:nvCxnSpPr>
        <p:spPr>
          <a:xfrm>
            <a:off x="0" y="3247026"/>
            <a:ext cx="18040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/>
          <p:cNvSpPr txBox="1"/>
          <p:nvPr/>
        </p:nvSpPr>
        <p:spPr>
          <a:xfrm>
            <a:off x="260294" y="334107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200</a:t>
            </a:r>
          </a:p>
        </p:txBody>
      </p:sp>
      <p:cxnSp>
        <p:nvCxnSpPr>
          <p:cNvPr id="167" name="直接箭头连接符 166"/>
          <p:cNvCxnSpPr/>
          <p:nvPr/>
        </p:nvCxnSpPr>
        <p:spPr>
          <a:xfrm>
            <a:off x="-2093424" y="5510711"/>
            <a:ext cx="18040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1858268" y="115264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23 13</a:t>
            </a:r>
          </a:p>
        </p:txBody>
      </p:sp>
      <p:sp>
        <p:nvSpPr>
          <p:cNvPr id="283" name="矩形 282"/>
          <p:cNvSpPr/>
          <p:nvPr/>
        </p:nvSpPr>
        <p:spPr>
          <a:xfrm>
            <a:off x="2810494" y="-6476"/>
            <a:ext cx="75629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文本框 283"/>
          <p:cNvSpPr txBox="1"/>
          <p:nvPr/>
        </p:nvSpPr>
        <p:spPr>
          <a:xfrm>
            <a:off x="2929993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5" name="文本框 284"/>
          <p:cNvSpPr txBox="1"/>
          <p:nvPr/>
        </p:nvSpPr>
        <p:spPr>
          <a:xfrm>
            <a:off x="2214291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6" name="文本框 285"/>
          <p:cNvSpPr txBox="1"/>
          <p:nvPr/>
        </p:nvSpPr>
        <p:spPr>
          <a:xfrm>
            <a:off x="3577201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4162771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8" name="图片 28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046031" y="111407"/>
            <a:ext cx="99060" cy="137160"/>
          </a:xfrm>
          <a:prstGeom prst="rect">
            <a:avLst/>
          </a:prstGeom>
        </p:spPr>
      </p:pic>
      <p:pic>
        <p:nvPicPr>
          <p:cNvPr id="289" name="图片 2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628131" y="111407"/>
            <a:ext cx="99060" cy="137160"/>
          </a:xfrm>
          <a:prstGeom prst="rect">
            <a:avLst/>
          </a:prstGeom>
        </p:spPr>
      </p:pic>
      <p:sp>
        <p:nvSpPr>
          <p:cNvPr id="290" name="矩形 289"/>
          <p:cNvSpPr/>
          <p:nvPr/>
        </p:nvSpPr>
        <p:spPr>
          <a:xfrm>
            <a:off x="2815754" y="582427"/>
            <a:ext cx="72823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文本框 290"/>
          <p:cNvSpPr txBox="1"/>
          <p:nvPr/>
        </p:nvSpPr>
        <p:spPr>
          <a:xfrm>
            <a:off x="2924838" y="611122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空 闲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3651832" y="61112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工 作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3" name="文本框 292"/>
          <p:cNvSpPr txBox="1"/>
          <p:nvPr/>
        </p:nvSpPr>
        <p:spPr>
          <a:xfrm>
            <a:off x="4350524" y="61112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报 警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4" name="文本框 293"/>
          <p:cNvSpPr txBox="1"/>
          <p:nvPr/>
        </p:nvSpPr>
        <p:spPr>
          <a:xfrm>
            <a:off x="5063730" y="611122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 断 开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5" name="直接连接符 294"/>
          <p:cNvCxnSpPr/>
          <p:nvPr/>
        </p:nvCxnSpPr>
        <p:spPr>
          <a:xfrm>
            <a:off x="4207704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/>
          <p:nvPr/>
        </p:nvCxnSpPr>
        <p:spPr>
          <a:xfrm>
            <a:off x="492911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/>
          <p:cNvSpPr/>
          <p:nvPr/>
        </p:nvSpPr>
        <p:spPr>
          <a:xfrm>
            <a:off x="2869117" y="666374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矩形 297"/>
          <p:cNvSpPr/>
          <p:nvPr/>
        </p:nvSpPr>
        <p:spPr>
          <a:xfrm>
            <a:off x="3582348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矩形 298"/>
          <p:cNvSpPr/>
          <p:nvPr/>
        </p:nvSpPr>
        <p:spPr>
          <a:xfrm>
            <a:off x="4324560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5056606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文本框 300"/>
          <p:cNvSpPr txBox="1"/>
          <p:nvPr/>
        </p:nvSpPr>
        <p:spPr>
          <a:xfrm>
            <a:off x="1798298" y="5824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40</a:t>
            </a:r>
            <a:endParaRPr lang="en-US" altLang="zh-CN" sz="1200" dirty="0" smtClean="0"/>
          </a:p>
        </p:txBody>
      </p:sp>
      <p:sp>
        <p:nvSpPr>
          <p:cNvPr id="302" name="文本框 301"/>
          <p:cNvSpPr txBox="1"/>
          <p:nvPr/>
        </p:nvSpPr>
        <p:spPr>
          <a:xfrm>
            <a:off x="2771913" y="7829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17</a:t>
            </a:r>
            <a:endParaRPr lang="en-US" altLang="zh-CN" sz="1200" dirty="0" smtClean="0"/>
          </a:p>
        </p:txBody>
      </p:sp>
      <p:sp>
        <p:nvSpPr>
          <p:cNvPr id="303" name="文本框 302"/>
          <p:cNvSpPr txBox="1"/>
          <p:nvPr/>
        </p:nvSpPr>
        <p:spPr>
          <a:xfrm>
            <a:off x="9572593" y="63720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18</a:t>
            </a:r>
            <a:endParaRPr lang="en-US" altLang="zh-CN" sz="1200" dirty="0" smtClean="0"/>
          </a:p>
        </p:txBody>
      </p:sp>
      <p:sp>
        <p:nvSpPr>
          <p:cNvPr id="304" name="文本框 303"/>
          <p:cNvSpPr txBox="1"/>
          <p:nvPr/>
        </p:nvSpPr>
        <p:spPr>
          <a:xfrm>
            <a:off x="9210371" y="803790"/>
            <a:ext cx="11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3px </a:t>
            </a:r>
            <a:r>
              <a:rPr lang="en-US" altLang="zh-CN" sz="1200" dirty="0" err="1"/>
              <a:t>3px</a:t>
            </a:r>
            <a:r>
              <a:rPr lang="en-US" altLang="zh-CN" sz="1200" dirty="0"/>
              <a:t> 0px 2px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6190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圆角矩形 31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86626" y="2949752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系统设置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7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3290742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GPS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94" y="569034"/>
            <a:ext cx="10377506" cy="63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540000"/>
            <a:ext cx="3886742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0" y="1190373"/>
            <a:ext cx="390579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86626" y="1875893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统计分析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891997" y="5128351"/>
            <a:ext cx="1905000" cy="1290819"/>
          </a:xfrm>
          <a:prstGeom prst="rect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>
            <a:spLocks/>
          </p:cNvSpPr>
          <p:nvPr/>
        </p:nvSpPr>
        <p:spPr>
          <a:xfrm>
            <a:off x="2202619" y="549544"/>
            <a:ext cx="8885454" cy="386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8861496" y="7032582"/>
            <a:ext cx="583814" cy="498581"/>
            <a:chOff x="4688027" y="1392680"/>
            <a:chExt cx="583814" cy="498581"/>
          </a:xfrm>
        </p:grpSpPr>
        <p:grpSp>
          <p:nvGrpSpPr>
            <p:cNvPr id="36" name="组合 35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7084346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4688027" y="143724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73%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202619" y="1129492"/>
            <a:ext cx="2914650" cy="1905443"/>
            <a:chOff x="2685219" y="1063181"/>
            <a:chExt cx="2914650" cy="1905443"/>
          </a:xfrm>
        </p:grpSpPr>
        <p:grpSp>
          <p:nvGrpSpPr>
            <p:cNvPr id="55" name="组合 54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4" name="圆角矩形 3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/>
            <p:cNvSpPr txBox="1"/>
            <p:nvPr/>
          </p:nvSpPr>
          <p:spPr>
            <a:xfrm>
              <a:off x="3128141" y="1063181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D250-1290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781598" y="7311067"/>
            <a:ext cx="2914650" cy="1885950"/>
            <a:chOff x="2685219" y="1082674"/>
            <a:chExt cx="2914650" cy="1885950"/>
          </a:xfrm>
        </p:grpSpPr>
        <p:grpSp>
          <p:nvGrpSpPr>
            <p:cNvPr id="71" name="组合 70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73" name="圆角矩形 72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4916627" y="1566803"/>
                <a:ext cx="583814" cy="498581"/>
                <a:chOff x="4688027" y="1392680"/>
                <a:chExt cx="583814" cy="498581"/>
              </a:xfrm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4711594" y="1392680"/>
                  <a:ext cx="498581" cy="498581"/>
                  <a:chOff x="4711594" y="1392680"/>
                  <a:chExt cx="694800" cy="694800"/>
                </a:xfrm>
              </p:grpSpPr>
              <p:sp>
                <p:nvSpPr>
                  <p:cNvPr id="80" name="椭圆 79"/>
                  <p:cNvSpPr/>
                  <p:nvPr/>
                </p:nvSpPr>
                <p:spPr>
                  <a:xfrm>
                    <a:off x="4712059" y="1392680"/>
                    <a:ext cx="694335" cy="694335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弧形 80"/>
                  <p:cNvSpPr/>
                  <p:nvPr/>
                </p:nvSpPr>
                <p:spPr>
                  <a:xfrm>
                    <a:off x="4711594" y="1392680"/>
                    <a:ext cx="694800" cy="694800"/>
                  </a:xfrm>
                  <a:prstGeom prst="arc">
                    <a:avLst>
                      <a:gd name="adj1" fmla="val 16200000"/>
                      <a:gd name="adj2" fmla="val 7084346"/>
                    </a:avLst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9" name="文本框 78"/>
                <p:cNvSpPr txBox="1"/>
                <p:nvPr/>
              </p:nvSpPr>
              <p:spPr>
                <a:xfrm>
                  <a:off x="4688027" y="1437243"/>
                  <a:ext cx="583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bg1"/>
                      </a:solidFill>
                    </a:rPr>
                    <a:t>73%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75" name="直接连接符 74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文本框 75"/>
              <p:cNvSpPr txBox="1"/>
              <p:nvPr/>
            </p:nvSpPr>
            <p:spPr>
              <a:xfrm>
                <a:off x="2847167" y="10835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847167" y="1554247"/>
                <a:ext cx="95410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</a:rPr>
                  <a:t>订单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机器型号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任务进度：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状态：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3897915" y="1088019"/>
              <a:ext cx="1613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gefranVedo001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80720" y="1637921"/>
            <a:ext cx="689471" cy="689470"/>
            <a:chOff x="4711594" y="1392680"/>
            <a:chExt cx="498581" cy="498581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弧形 43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0558906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786431" y="1509623"/>
              <a:ext cx="365331" cy="23111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73%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198413" y="1129492"/>
            <a:ext cx="2914650" cy="1885950"/>
            <a:chOff x="2685219" y="1082674"/>
            <a:chExt cx="2914650" cy="1885950"/>
          </a:xfrm>
        </p:grpSpPr>
        <p:grpSp>
          <p:nvGrpSpPr>
            <p:cNvPr id="83" name="组合 82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85" name="圆角矩形 84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文本框 83"/>
            <p:cNvSpPr txBox="1"/>
            <p:nvPr/>
          </p:nvSpPr>
          <p:spPr>
            <a:xfrm>
              <a:off x="3086470" y="1087772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DH1700-0002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987330" y="1637344"/>
            <a:ext cx="689471" cy="689470"/>
            <a:chOff x="4711594" y="1392680"/>
            <a:chExt cx="498581" cy="498581"/>
          </a:xfrm>
        </p:grpSpPr>
        <p:grpSp>
          <p:nvGrpSpPr>
            <p:cNvPr id="90" name="组合 89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弧形 92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730812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4786431" y="1509623"/>
              <a:ext cx="375809" cy="2670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 5%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213648" y="1129492"/>
            <a:ext cx="2914650" cy="1885950"/>
            <a:chOff x="2685219" y="1082674"/>
            <a:chExt cx="2914650" cy="1885950"/>
          </a:xfrm>
        </p:grpSpPr>
        <p:grpSp>
          <p:nvGrpSpPr>
            <p:cNvPr id="95" name="组合 94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97" name="圆角矩形 96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本框 95"/>
            <p:cNvSpPr txBox="1"/>
            <p:nvPr/>
          </p:nvSpPr>
          <p:spPr>
            <a:xfrm>
              <a:off x="3115291" y="108793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DE180-0001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0223451" y="1677626"/>
            <a:ext cx="689471" cy="689470"/>
            <a:chOff x="4711594" y="1392680"/>
            <a:chExt cx="498581" cy="498581"/>
          </a:xfrm>
        </p:grpSpPr>
        <p:grpSp>
          <p:nvGrpSpPr>
            <p:cNvPr id="102" name="组合 101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弧形 104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537315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4777247" y="1500439"/>
              <a:ext cx="422177" cy="2670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51%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2316303" y="1582536"/>
            <a:ext cx="1563248" cy="1448432"/>
            <a:chOff x="5772357" y="3275011"/>
            <a:chExt cx="1563248" cy="1448432"/>
          </a:xfrm>
        </p:grpSpPr>
        <p:sp>
          <p:nvSpPr>
            <p:cNvPr id="107" name="文本框 106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5772357" y="3743585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730/1000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72357" y="3977872"/>
              <a:ext cx="1228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55.0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890260" y="4212159"/>
              <a:ext cx="1162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KEBA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98883" y="1582536"/>
            <a:ext cx="1694617" cy="1448432"/>
            <a:chOff x="5772357" y="3275011"/>
            <a:chExt cx="1694617" cy="1448432"/>
          </a:xfrm>
        </p:grpSpPr>
        <p:sp>
          <p:nvSpPr>
            <p:cNvPr id="122" name="文本框 121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772357" y="3743585"/>
              <a:ext cx="1484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50/1000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772357" y="3977872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890260" y="4212159"/>
              <a:ext cx="1576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GefranVedo</a:t>
              </a: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8317160" y="1582536"/>
            <a:ext cx="1958920" cy="1448432"/>
            <a:chOff x="5772357" y="3275011"/>
            <a:chExt cx="1958920" cy="1448432"/>
          </a:xfrm>
        </p:grpSpPr>
        <p:sp>
          <p:nvSpPr>
            <p:cNvPr id="130" name="文本框 129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772357" y="3743585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510/1000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772357" y="3977872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890260" y="4212159"/>
              <a:ext cx="1841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GefranPerforma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状态：断开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37" name="椭圆 136"/>
          <p:cNvSpPr/>
          <p:nvPr/>
        </p:nvSpPr>
        <p:spPr>
          <a:xfrm>
            <a:off x="2424981" y="1259690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428282" y="1257088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8419721" y="1257088"/>
            <a:ext cx="132235" cy="1322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2561687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空闲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2219254" y="3242401"/>
            <a:ext cx="2914650" cy="1901476"/>
            <a:chOff x="8848648" y="1205692"/>
            <a:chExt cx="2914650" cy="1901476"/>
          </a:xfrm>
        </p:grpSpPr>
        <p:grpSp>
          <p:nvGrpSpPr>
            <p:cNvPr id="177" name="组合 17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78" name="组合 177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80" name="圆角矩形 179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1" name="直接连接符 180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文本框 178"/>
              <p:cNvSpPr txBox="1"/>
              <p:nvPr/>
            </p:nvSpPr>
            <p:spPr>
              <a:xfrm>
                <a:off x="3115291" y="1087938"/>
                <a:ext cx="1329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183" name="组合 182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85" name="椭圆 184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弧形 185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4" name="文本框 183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7" name="组合 186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188" name="文本框 187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4" name="椭圆 193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4512921" y="7091029"/>
            <a:ext cx="2914650" cy="1901476"/>
            <a:chOff x="5833413" y="1205692"/>
            <a:chExt cx="2914650" cy="1901476"/>
          </a:xfrm>
        </p:grpSpPr>
        <p:grpSp>
          <p:nvGrpSpPr>
            <p:cNvPr id="196" name="组合 195"/>
            <p:cNvGrpSpPr/>
            <p:nvPr/>
          </p:nvGrpSpPr>
          <p:grpSpPr>
            <a:xfrm>
              <a:off x="5833413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99" name="圆角矩形 198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文本框 197"/>
              <p:cNvSpPr txBox="1"/>
              <p:nvPr/>
            </p:nvSpPr>
            <p:spPr>
              <a:xfrm>
                <a:off x="3086470" y="1087772"/>
                <a:ext cx="147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DH1700-0002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7622330" y="1713544"/>
              <a:ext cx="689471" cy="689470"/>
              <a:chOff x="4711594" y="1392680"/>
              <a:chExt cx="498581" cy="498581"/>
            </a:xfrm>
          </p:grpSpPr>
          <p:grpSp>
            <p:nvGrpSpPr>
              <p:cNvPr id="202" name="组合 201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04" name="椭圆 203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弧形 204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7308121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3" name="文本框 202"/>
              <p:cNvSpPr txBox="1"/>
              <p:nvPr/>
            </p:nvSpPr>
            <p:spPr>
              <a:xfrm>
                <a:off x="4786431" y="1509623"/>
                <a:ext cx="375809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5%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组合 205"/>
            <p:cNvGrpSpPr/>
            <p:nvPr/>
          </p:nvGrpSpPr>
          <p:grpSpPr>
            <a:xfrm>
              <a:off x="5933883" y="1658736"/>
              <a:ext cx="1694617" cy="1448432"/>
              <a:chOff x="5772357" y="3275011"/>
              <a:chExt cx="1694617" cy="1448432"/>
            </a:xfrm>
          </p:grpSpPr>
          <p:sp>
            <p:nvSpPr>
              <p:cNvPr id="207" name="文本框 206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文本框 208"/>
              <p:cNvSpPr txBox="1"/>
              <p:nvPr/>
            </p:nvSpPr>
            <p:spPr>
              <a:xfrm>
                <a:off x="5772357" y="3743585"/>
                <a:ext cx="14847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50/1000</a:t>
                </a:r>
              </a:p>
            </p:txBody>
          </p:sp>
          <p:sp>
            <p:nvSpPr>
              <p:cNvPr id="210" name="文本框 209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4.2</a:t>
                </a:r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5890260" y="4212159"/>
                <a:ext cx="15767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GefranVedo</a:t>
                </a:r>
              </a:p>
            </p:txBody>
          </p:sp>
          <p:sp>
            <p:nvSpPr>
              <p:cNvPr id="212" name="文本框 211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椭圆 212"/>
            <p:cNvSpPr/>
            <p:nvPr/>
          </p:nvSpPr>
          <p:spPr>
            <a:xfrm>
              <a:off x="6063282" y="1333288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5202526" y="3242401"/>
            <a:ext cx="2914650" cy="1901476"/>
            <a:chOff x="8848648" y="1205692"/>
            <a:chExt cx="2914650" cy="1901476"/>
          </a:xfrm>
        </p:grpSpPr>
        <p:grpSp>
          <p:nvGrpSpPr>
            <p:cNvPr id="216" name="组合 215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30" name="组合 229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32" name="圆角矩形 231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33" name="直接连接符 232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文本框 230"/>
              <p:cNvSpPr txBox="1"/>
              <p:nvPr/>
            </p:nvSpPr>
            <p:spPr>
              <a:xfrm>
                <a:off x="3115291" y="1087938"/>
                <a:ext cx="1329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26" name="组合 225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28" name="椭圆 227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弧形 228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7" name="文本框 226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220" name="文本框 219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文本框 220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文本框 221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9" name="椭圆 218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4" name="文本框 233"/>
          <p:cNvSpPr txBox="1"/>
          <p:nvPr/>
        </p:nvSpPr>
        <p:spPr>
          <a:xfrm>
            <a:off x="3127649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工作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3706914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报警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4325755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断开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2440669" y="665696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/>
          <p:cNvSpPr/>
          <p:nvPr/>
        </p:nvSpPr>
        <p:spPr>
          <a:xfrm>
            <a:off x="3012213" y="665696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/>
          <p:cNvSpPr/>
          <p:nvPr/>
        </p:nvSpPr>
        <p:spPr>
          <a:xfrm>
            <a:off x="3572692" y="665696"/>
            <a:ext cx="153716" cy="15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/>
          <p:cNvSpPr/>
          <p:nvPr/>
        </p:nvSpPr>
        <p:spPr>
          <a:xfrm>
            <a:off x="4183332" y="665696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8" y="-13719"/>
            <a:ext cx="12402226" cy="6730999"/>
          </a:xfrm>
          <a:prstGeom prst="rect">
            <a:avLst/>
          </a:prstGeom>
        </p:spPr>
      </p:pic>
      <p:sp>
        <p:nvSpPr>
          <p:cNvPr id="12" name="圆角矩形 11"/>
          <p:cNvSpPr>
            <a:spLocks/>
          </p:cNvSpPr>
          <p:nvPr/>
        </p:nvSpPr>
        <p:spPr>
          <a:xfrm>
            <a:off x="2202619" y="549544"/>
            <a:ext cx="8885454" cy="386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8861496" y="7032582"/>
            <a:ext cx="583814" cy="498581"/>
            <a:chOff x="4688027" y="1392680"/>
            <a:chExt cx="583814" cy="498581"/>
          </a:xfrm>
        </p:grpSpPr>
        <p:grpSp>
          <p:nvGrpSpPr>
            <p:cNvPr id="36" name="组合 35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7084346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4688027" y="143724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73%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202619" y="1129492"/>
            <a:ext cx="2914650" cy="1905443"/>
            <a:chOff x="2685219" y="1063181"/>
            <a:chExt cx="2914650" cy="1905443"/>
          </a:xfrm>
        </p:grpSpPr>
        <p:grpSp>
          <p:nvGrpSpPr>
            <p:cNvPr id="55" name="组合 54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4" name="圆角矩形 3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/>
            <p:cNvSpPr txBox="1"/>
            <p:nvPr/>
          </p:nvSpPr>
          <p:spPr>
            <a:xfrm>
              <a:off x="3128141" y="1063181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D250-1290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781598" y="7311067"/>
            <a:ext cx="2914650" cy="1885950"/>
            <a:chOff x="2685219" y="1082674"/>
            <a:chExt cx="2914650" cy="1885950"/>
          </a:xfrm>
        </p:grpSpPr>
        <p:grpSp>
          <p:nvGrpSpPr>
            <p:cNvPr id="71" name="组合 70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73" name="圆角矩形 72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4916627" y="1566803"/>
                <a:ext cx="583814" cy="498581"/>
                <a:chOff x="4688027" y="1392680"/>
                <a:chExt cx="583814" cy="498581"/>
              </a:xfrm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4711594" y="1392680"/>
                  <a:ext cx="498581" cy="498581"/>
                  <a:chOff x="4711594" y="1392680"/>
                  <a:chExt cx="694800" cy="694800"/>
                </a:xfrm>
              </p:grpSpPr>
              <p:sp>
                <p:nvSpPr>
                  <p:cNvPr id="80" name="椭圆 79"/>
                  <p:cNvSpPr/>
                  <p:nvPr/>
                </p:nvSpPr>
                <p:spPr>
                  <a:xfrm>
                    <a:off x="4712059" y="1392680"/>
                    <a:ext cx="694335" cy="694335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弧形 80"/>
                  <p:cNvSpPr/>
                  <p:nvPr/>
                </p:nvSpPr>
                <p:spPr>
                  <a:xfrm>
                    <a:off x="4711594" y="1392680"/>
                    <a:ext cx="694800" cy="694800"/>
                  </a:xfrm>
                  <a:prstGeom prst="arc">
                    <a:avLst>
                      <a:gd name="adj1" fmla="val 16200000"/>
                      <a:gd name="adj2" fmla="val 7084346"/>
                    </a:avLst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9" name="文本框 78"/>
                <p:cNvSpPr txBox="1"/>
                <p:nvPr/>
              </p:nvSpPr>
              <p:spPr>
                <a:xfrm>
                  <a:off x="4688027" y="1437243"/>
                  <a:ext cx="583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bg1"/>
                      </a:solidFill>
                    </a:rPr>
                    <a:t>73%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75" name="直接连接符 74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文本框 75"/>
              <p:cNvSpPr txBox="1"/>
              <p:nvPr/>
            </p:nvSpPr>
            <p:spPr>
              <a:xfrm>
                <a:off x="2847167" y="10835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847167" y="1554247"/>
                <a:ext cx="95410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</a:rPr>
                  <a:t>订单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机器型号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任务进度：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状态：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3897915" y="1088019"/>
              <a:ext cx="1613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gefranVedo001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80720" y="1637921"/>
            <a:ext cx="689471" cy="689470"/>
            <a:chOff x="4711594" y="1392680"/>
            <a:chExt cx="498581" cy="498581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弧形 43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0558906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786431" y="1509623"/>
              <a:ext cx="365331" cy="23111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73%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198413" y="1129492"/>
            <a:ext cx="2914650" cy="1885950"/>
            <a:chOff x="2685219" y="1082674"/>
            <a:chExt cx="2914650" cy="1885950"/>
          </a:xfrm>
        </p:grpSpPr>
        <p:grpSp>
          <p:nvGrpSpPr>
            <p:cNvPr id="83" name="组合 82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85" name="圆角矩形 84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文本框 83"/>
            <p:cNvSpPr txBox="1"/>
            <p:nvPr/>
          </p:nvSpPr>
          <p:spPr>
            <a:xfrm>
              <a:off x="3086470" y="1087772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DH1700-0002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987330" y="1637344"/>
            <a:ext cx="689471" cy="689470"/>
            <a:chOff x="4711594" y="1392680"/>
            <a:chExt cx="498581" cy="498581"/>
          </a:xfrm>
        </p:grpSpPr>
        <p:grpSp>
          <p:nvGrpSpPr>
            <p:cNvPr id="90" name="组合 89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弧形 92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730812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4786431" y="1509623"/>
              <a:ext cx="375809" cy="2670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 5%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213648" y="1129492"/>
            <a:ext cx="2914650" cy="1885950"/>
            <a:chOff x="2685219" y="1082674"/>
            <a:chExt cx="2914650" cy="1885950"/>
          </a:xfrm>
        </p:grpSpPr>
        <p:grpSp>
          <p:nvGrpSpPr>
            <p:cNvPr id="95" name="组合 94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97" name="圆角矩形 96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本框 95"/>
            <p:cNvSpPr txBox="1"/>
            <p:nvPr/>
          </p:nvSpPr>
          <p:spPr>
            <a:xfrm>
              <a:off x="3115291" y="108793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DE180-0001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0223451" y="1677626"/>
            <a:ext cx="689471" cy="689470"/>
            <a:chOff x="4711594" y="1392680"/>
            <a:chExt cx="498581" cy="498581"/>
          </a:xfrm>
        </p:grpSpPr>
        <p:grpSp>
          <p:nvGrpSpPr>
            <p:cNvPr id="102" name="组合 101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弧形 104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537315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4777247" y="1500439"/>
              <a:ext cx="422177" cy="2670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51%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2316303" y="1582536"/>
            <a:ext cx="1563248" cy="1448432"/>
            <a:chOff x="5772357" y="3275011"/>
            <a:chExt cx="1563248" cy="1448432"/>
          </a:xfrm>
        </p:grpSpPr>
        <p:sp>
          <p:nvSpPr>
            <p:cNvPr id="107" name="文本框 106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5772357" y="3743585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730/1000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72357" y="3977872"/>
              <a:ext cx="1228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55.0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890260" y="4212159"/>
              <a:ext cx="1162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KEBA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98883" y="1582536"/>
            <a:ext cx="1694617" cy="1448432"/>
            <a:chOff x="5772357" y="3275011"/>
            <a:chExt cx="1694617" cy="1448432"/>
          </a:xfrm>
        </p:grpSpPr>
        <p:sp>
          <p:nvSpPr>
            <p:cNvPr id="122" name="文本框 121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772357" y="3743585"/>
              <a:ext cx="1484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50/1000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772357" y="3977872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890260" y="4212159"/>
              <a:ext cx="1576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GefranVedo</a:t>
              </a: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8317160" y="1582536"/>
            <a:ext cx="1958920" cy="1448432"/>
            <a:chOff x="5772357" y="3275011"/>
            <a:chExt cx="1958920" cy="1448432"/>
          </a:xfrm>
        </p:grpSpPr>
        <p:sp>
          <p:nvSpPr>
            <p:cNvPr id="130" name="文本框 129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772357" y="3743585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510/1000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772357" y="3977872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890260" y="4212159"/>
              <a:ext cx="1841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GefranPerforma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状态：断开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37" name="椭圆 136"/>
          <p:cNvSpPr/>
          <p:nvPr/>
        </p:nvSpPr>
        <p:spPr>
          <a:xfrm>
            <a:off x="2424981" y="1259690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428282" y="1257088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8419721" y="1257088"/>
            <a:ext cx="132235" cy="1322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2561687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空闲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2219254" y="3242401"/>
            <a:ext cx="2914650" cy="1901476"/>
            <a:chOff x="8848648" y="1205692"/>
            <a:chExt cx="2914650" cy="1901476"/>
          </a:xfrm>
        </p:grpSpPr>
        <p:grpSp>
          <p:nvGrpSpPr>
            <p:cNvPr id="177" name="组合 17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78" name="组合 177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80" name="圆角矩形 179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1" name="直接连接符 180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文本框 178"/>
              <p:cNvSpPr txBox="1"/>
              <p:nvPr/>
            </p:nvSpPr>
            <p:spPr>
              <a:xfrm>
                <a:off x="3115291" y="1087938"/>
                <a:ext cx="1329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183" name="组合 182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85" name="椭圆 184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弧形 185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4" name="文本框 183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7" name="组合 186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188" name="文本框 187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4" name="椭圆 193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4512921" y="7091029"/>
            <a:ext cx="2914650" cy="1901476"/>
            <a:chOff x="5833413" y="1205692"/>
            <a:chExt cx="2914650" cy="1901476"/>
          </a:xfrm>
        </p:grpSpPr>
        <p:grpSp>
          <p:nvGrpSpPr>
            <p:cNvPr id="196" name="组合 195"/>
            <p:cNvGrpSpPr/>
            <p:nvPr/>
          </p:nvGrpSpPr>
          <p:grpSpPr>
            <a:xfrm>
              <a:off x="5833413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99" name="圆角矩形 198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文本框 197"/>
              <p:cNvSpPr txBox="1"/>
              <p:nvPr/>
            </p:nvSpPr>
            <p:spPr>
              <a:xfrm>
                <a:off x="3086470" y="1087772"/>
                <a:ext cx="147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DH1700-0002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7622330" y="1713544"/>
              <a:ext cx="689471" cy="689470"/>
              <a:chOff x="4711594" y="1392680"/>
              <a:chExt cx="498581" cy="498581"/>
            </a:xfrm>
          </p:grpSpPr>
          <p:grpSp>
            <p:nvGrpSpPr>
              <p:cNvPr id="202" name="组合 201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04" name="椭圆 203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弧形 204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7308121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3" name="文本框 202"/>
              <p:cNvSpPr txBox="1"/>
              <p:nvPr/>
            </p:nvSpPr>
            <p:spPr>
              <a:xfrm>
                <a:off x="4786431" y="1509623"/>
                <a:ext cx="375809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5%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组合 205"/>
            <p:cNvGrpSpPr/>
            <p:nvPr/>
          </p:nvGrpSpPr>
          <p:grpSpPr>
            <a:xfrm>
              <a:off x="5933883" y="1658736"/>
              <a:ext cx="1694617" cy="1448432"/>
              <a:chOff x="5772357" y="3275011"/>
              <a:chExt cx="1694617" cy="1448432"/>
            </a:xfrm>
          </p:grpSpPr>
          <p:sp>
            <p:nvSpPr>
              <p:cNvPr id="207" name="文本框 206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文本框 208"/>
              <p:cNvSpPr txBox="1"/>
              <p:nvPr/>
            </p:nvSpPr>
            <p:spPr>
              <a:xfrm>
                <a:off x="5772357" y="3743585"/>
                <a:ext cx="14847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50/1000</a:t>
                </a:r>
              </a:p>
            </p:txBody>
          </p:sp>
          <p:sp>
            <p:nvSpPr>
              <p:cNvPr id="210" name="文本框 209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4.2</a:t>
                </a:r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5890260" y="4212159"/>
                <a:ext cx="15767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GefranVedo</a:t>
                </a:r>
              </a:p>
            </p:txBody>
          </p:sp>
          <p:sp>
            <p:nvSpPr>
              <p:cNvPr id="212" name="文本框 211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椭圆 212"/>
            <p:cNvSpPr/>
            <p:nvPr/>
          </p:nvSpPr>
          <p:spPr>
            <a:xfrm>
              <a:off x="6063282" y="1333288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5202526" y="3242401"/>
            <a:ext cx="2914650" cy="1901476"/>
            <a:chOff x="8848648" y="1205692"/>
            <a:chExt cx="2914650" cy="1901476"/>
          </a:xfrm>
        </p:grpSpPr>
        <p:grpSp>
          <p:nvGrpSpPr>
            <p:cNvPr id="216" name="组合 215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30" name="组合 229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32" name="圆角矩形 231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33" name="直接连接符 232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文本框 230"/>
              <p:cNvSpPr txBox="1"/>
              <p:nvPr/>
            </p:nvSpPr>
            <p:spPr>
              <a:xfrm>
                <a:off x="3115291" y="1087938"/>
                <a:ext cx="1329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26" name="组合 225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28" name="椭圆 227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弧形 228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7" name="文本框 226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220" name="文本框 219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文本框 220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文本框 221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9" name="椭圆 218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4" name="文本框 233"/>
          <p:cNvSpPr txBox="1"/>
          <p:nvPr/>
        </p:nvSpPr>
        <p:spPr>
          <a:xfrm>
            <a:off x="3127649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工作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3706914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报警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4325755" y="61775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</a:rPr>
              <a:t>断开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2440669" y="665696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/>
          <p:cNvSpPr/>
          <p:nvPr/>
        </p:nvSpPr>
        <p:spPr>
          <a:xfrm>
            <a:off x="3012213" y="665696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/>
          <p:cNvSpPr/>
          <p:nvPr/>
        </p:nvSpPr>
        <p:spPr>
          <a:xfrm>
            <a:off x="3572692" y="665696"/>
            <a:ext cx="153716" cy="15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/>
          <p:cNvSpPr/>
          <p:nvPr/>
        </p:nvSpPr>
        <p:spPr>
          <a:xfrm>
            <a:off x="4183332" y="665696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3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939800"/>
            <a:ext cx="12402226" cy="6730999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845600" y="3045535"/>
            <a:ext cx="2914650" cy="1901476"/>
            <a:chOff x="8213648" y="1129492"/>
            <a:chExt cx="2914650" cy="1901476"/>
          </a:xfrm>
        </p:grpSpPr>
        <p:grpSp>
          <p:nvGrpSpPr>
            <p:cNvPr id="32" name="组合 31"/>
            <p:cNvGrpSpPr/>
            <p:nvPr/>
          </p:nvGrpSpPr>
          <p:grpSpPr>
            <a:xfrm>
              <a:off x="8213648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56" name="圆角矩形 55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57" name="直接连接符 56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文本框 54"/>
              <p:cNvSpPr txBox="1"/>
              <p:nvPr/>
            </p:nvSpPr>
            <p:spPr>
              <a:xfrm>
                <a:off x="2986479" y="1165044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8317160" y="1582536"/>
              <a:ext cx="955785" cy="1448432"/>
              <a:chOff x="5772357" y="3275011"/>
              <a:chExt cx="955785" cy="144843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772357" y="3509298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772357" y="3743585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772357" y="3977872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890260" y="4212159"/>
                <a:ext cx="8354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043976" y="4446444"/>
                <a:ext cx="681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8419721" y="12570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01" y="2158557"/>
            <a:ext cx="2914141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矩形 435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矩形 440"/>
          <p:cNvSpPr/>
          <p:nvPr/>
        </p:nvSpPr>
        <p:spPr>
          <a:xfrm>
            <a:off x="2525472" y="582427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4" name="组合 443"/>
          <p:cNvGrpSpPr/>
          <p:nvPr/>
        </p:nvGrpSpPr>
        <p:grpSpPr>
          <a:xfrm>
            <a:off x="2526121" y="596827"/>
            <a:ext cx="676922" cy="304800"/>
            <a:chOff x="2526121" y="596827"/>
            <a:chExt cx="676922" cy="304800"/>
          </a:xfrm>
        </p:grpSpPr>
        <p:sp>
          <p:nvSpPr>
            <p:cNvPr id="442" name="文本框 441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模板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43" name="图片 4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grpSp>
        <p:nvGrpSpPr>
          <p:cNvPr id="222" name="组合 221"/>
          <p:cNvGrpSpPr/>
          <p:nvPr/>
        </p:nvGrpSpPr>
        <p:grpSpPr>
          <a:xfrm>
            <a:off x="2179437" y="4758717"/>
            <a:ext cx="8884801" cy="2078567"/>
            <a:chOff x="2231866" y="3286355"/>
            <a:chExt cx="8884801" cy="2078567"/>
          </a:xfrm>
        </p:grpSpPr>
        <p:sp>
          <p:nvSpPr>
            <p:cNvPr id="223" name="矩形 222"/>
            <p:cNvSpPr/>
            <p:nvPr/>
          </p:nvSpPr>
          <p:spPr>
            <a:xfrm>
              <a:off x="2231867" y="3286355"/>
              <a:ext cx="8884800" cy="3539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3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38100">
                <a:schemeClr val="bg1">
                  <a:lumMod val="85000"/>
                  <a:alpha val="40000"/>
                </a:schemeClr>
              </a:glow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2231866" y="3640288"/>
              <a:ext cx="8884800" cy="1724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9" name="组合 438"/>
          <p:cNvGrpSpPr/>
          <p:nvPr/>
        </p:nvGrpSpPr>
        <p:grpSpPr>
          <a:xfrm>
            <a:off x="2179438" y="2616418"/>
            <a:ext cx="8884801" cy="2078567"/>
            <a:chOff x="2179438" y="2591018"/>
            <a:chExt cx="8884801" cy="2078567"/>
          </a:xfrm>
        </p:grpSpPr>
        <p:grpSp>
          <p:nvGrpSpPr>
            <p:cNvPr id="190" name="组合 189"/>
            <p:cNvGrpSpPr/>
            <p:nvPr/>
          </p:nvGrpSpPr>
          <p:grpSpPr>
            <a:xfrm>
              <a:off x="2179438" y="2591018"/>
              <a:ext cx="8884801" cy="2078567"/>
              <a:chOff x="2231866" y="3286355"/>
              <a:chExt cx="8884801" cy="2078567"/>
            </a:xfrm>
          </p:grpSpPr>
          <p:sp>
            <p:nvSpPr>
              <p:cNvPr id="188" name="矩形 187"/>
              <p:cNvSpPr/>
              <p:nvPr/>
            </p:nvSpPr>
            <p:spPr>
              <a:xfrm>
                <a:off x="2231867" y="3286355"/>
                <a:ext cx="8884800" cy="353932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3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glow rad="38100">
                  <a:schemeClr val="bg1">
                    <a:lumMod val="85000"/>
                    <a:alpha val="40000"/>
                  </a:schemeClr>
                </a:glow>
                <a:outerShdw blurRad="50800" dist="38100" dir="540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2231866" y="3640288"/>
                <a:ext cx="8884800" cy="1724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>
              <a:off x="7809669" y="3292185"/>
              <a:ext cx="3087046" cy="1298236"/>
              <a:chOff x="7495799" y="3050885"/>
              <a:chExt cx="3087046" cy="1298236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8106654" y="3054328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快速合模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5" name="圆角矩形 194"/>
              <p:cNvSpPr/>
              <p:nvPr/>
            </p:nvSpPr>
            <p:spPr>
              <a:xfrm>
                <a:off x="8926781" y="305088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7495799" y="3392445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使用开始阀做差动</a:t>
                </a:r>
              </a:p>
            </p:txBody>
          </p:sp>
          <p:sp>
            <p:nvSpPr>
              <p:cNvPr id="209" name="圆角矩形 208"/>
              <p:cNvSpPr/>
              <p:nvPr/>
            </p:nvSpPr>
            <p:spPr>
              <a:xfrm>
                <a:off x="8926781" y="3389002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8106654" y="4068680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模保时间</a:t>
                </a:r>
              </a:p>
            </p:txBody>
          </p:sp>
          <p:sp>
            <p:nvSpPr>
              <p:cNvPr id="212" name="圆角矩形 211"/>
              <p:cNvSpPr/>
              <p:nvPr/>
            </p:nvSpPr>
            <p:spPr>
              <a:xfrm>
                <a:off x="8926781" y="4065237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8106654" y="3730562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周期延时</a:t>
                </a:r>
              </a:p>
            </p:txBody>
          </p:sp>
          <p:sp>
            <p:nvSpPr>
              <p:cNvPr id="215" name="圆角矩形 214"/>
              <p:cNvSpPr/>
              <p:nvPr/>
            </p:nvSpPr>
            <p:spPr>
              <a:xfrm>
                <a:off x="8926781" y="372711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圆角矩形 217"/>
              <p:cNvSpPr/>
              <p:nvPr/>
            </p:nvSpPr>
            <p:spPr>
              <a:xfrm>
                <a:off x="9801795" y="4065237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圆角矩形 218"/>
              <p:cNvSpPr/>
              <p:nvPr/>
            </p:nvSpPr>
            <p:spPr>
              <a:xfrm>
                <a:off x="9801795" y="372711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圆角矩形 219"/>
              <p:cNvSpPr/>
              <p:nvPr/>
            </p:nvSpPr>
            <p:spPr>
              <a:xfrm>
                <a:off x="9801795" y="3064816"/>
                <a:ext cx="299736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>
                <a:off x="9801795" y="3389002"/>
                <a:ext cx="299736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2" name="组合 341"/>
            <p:cNvGrpSpPr/>
            <p:nvPr/>
          </p:nvGrpSpPr>
          <p:grpSpPr>
            <a:xfrm>
              <a:off x="2316817" y="3058535"/>
              <a:ext cx="5398888" cy="1300608"/>
              <a:chOff x="2231867" y="4930812"/>
              <a:chExt cx="5398888" cy="1300608"/>
            </a:xfrm>
          </p:grpSpPr>
          <p:sp>
            <p:nvSpPr>
              <p:cNvPr id="343" name="圆角矩形 342"/>
              <p:cNvSpPr/>
              <p:nvPr/>
            </p:nvSpPr>
            <p:spPr>
              <a:xfrm>
                <a:off x="3468772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圆角矩形 343"/>
              <p:cNvSpPr/>
              <p:nvPr/>
            </p:nvSpPr>
            <p:spPr>
              <a:xfrm>
                <a:off x="4314005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圆角矩形 344"/>
              <p:cNvSpPr/>
              <p:nvPr/>
            </p:nvSpPr>
            <p:spPr>
              <a:xfrm>
                <a:off x="5159238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圆角矩形 345"/>
              <p:cNvSpPr/>
              <p:nvPr/>
            </p:nvSpPr>
            <p:spPr>
              <a:xfrm>
                <a:off x="6004471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文本框 346"/>
              <p:cNvSpPr txBox="1"/>
              <p:nvPr/>
            </p:nvSpPr>
            <p:spPr>
              <a:xfrm>
                <a:off x="3797128" y="493081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8" name="文本框 347"/>
              <p:cNvSpPr txBox="1"/>
              <p:nvPr/>
            </p:nvSpPr>
            <p:spPr>
              <a:xfrm>
                <a:off x="4642361" y="493081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5485852" y="493243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0" name="圆角矩形 349"/>
              <p:cNvSpPr/>
              <p:nvPr/>
            </p:nvSpPr>
            <p:spPr>
              <a:xfrm>
                <a:off x="6849705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6216470" y="49308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模保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7059961" y="49308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高压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2231867" y="5189390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流量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2231867" y="5568705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压力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2231867" y="594860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位置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6" name="圆角矩形 355"/>
              <p:cNvSpPr/>
              <p:nvPr/>
            </p:nvSpPr>
            <p:spPr>
              <a:xfrm>
                <a:off x="3463898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圆角矩形 356"/>
              <p:cNvSpPr/>
              <p:nvPr/>
            </p:nvSpPr>
            <p:spPr>
              <a:xfrm>
                <a:off x="4309131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圆角矩形 357"/>
              <p:cNvSpPr/>
              <p:nvPr/>
            </p:nvSpPr>
            <p:spPr>
              <a:xfrm>
                <a:off x="5154364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圆角矩形 358"/>
              <p:cNvSpPr/>
              <p:nvPr/>
            </p:nvSpPr>
            <p:spPr>
              <a:xfrm>
                <a:off x="5999597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圆角矩形 359"/>
              <p:cNvSpPr/>
              <p:nvPr/>
            </p:nvSpPr>
            <p:spPr>
              <a:xfrm>
                <a:off x="6844831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圆角矩形 361"/>
              <p:cNvSpPr/>
              <p:nvPr/>
            </p:nvSpPr>
            <p:spPr>
              <a:xfrm>
                <a:off x="3868698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圆角矩形 362"/>
              <p:cNvSpPr/>
              <p:nvPr/>
            </p:nvSpPr>
            <p:spPr>
              <a:xfrm>
                <a:off x="4720281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圆角矩形 363"/>
              <p:cNvSpPr/>
              <p:nvPr/>
            </p:nvSpPr>
            <p:spPr>
              <a:xfrm>
                <a:off x="5571864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圆角矩形 364"/>
              <p:cNvSpPr/>
              <p:nvPr/>
            </p:nvSpPr>
            <p:spPr>
              <a:xfrm>
                <a:off x="6423449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文本框 365"/>
              <p:cNvSpPr txBox="1"/>
              <p:nvPr/>
            </p:nvSpPr>
            <p:spPr>
              <a:xfrm>
                <a:off x="2580871" y="5189390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%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7" name="文本框 366"/>
              <p:cNvSpPr txBox="1"/>
              <p:nvPr/>
            </p:nvSpPr>
            <p:spPr>
              <a:xfrm>
                <a:off x="2580871" y="5578255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bar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8" name="文本框 367"/>
              <p:cNvSpPr txBox="1"/>
              <p:nvPr/>
            </p:nvSpPr>
            <p:spPr>
              <a:xfrm>
                <a:off x="2580871" y="5954421"/>
                <a:ext cx="431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mm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69" name="组合 368"/>
          <p:cNvGrpSpPr/>
          <p:nvPr/>
        </p:nvGrpSpPr>
        <p:grpSpPr>
          <a:xfrm>
            <a:off x="2351124" y="5221848"/>
            <a:ext cx="5398888" cy="1300608"/>
            <a:chOff x="2231867" y="4930812"/>
            <a:chExt cx="5398888" cy="1300608"/>
          </a:xfrm>
        </p:grpSpPr>
        <p:sp>
          <p:nvSpPr>
            <p:cNvPr id="370" name="圆角矩形 369"/>
            <p:cNvSpPr/>
            <p:nvPr/>
          </p:nvSpPr>
          <p:spPr>
            <a:xfrm>
              <a:off x="3468772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圆角矩形 370"/>
            <p:cNvSpPr/>
            <p:nvPr/>
          </p:nvSpPr>
          <p:spPr>
            <a:xfrm>
              <a:off x="4314005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圆角矩形 371"/>
            <p:cNvSpPr/>
            <p:nvPr/>
          </p:nvSpPr>
          <p:spPr>
            <a:xfrm>
              <a:off x="5159238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圆角矩形 372"/>
            <p:cNvSpPr/>
            <p:nvPr/>
          </p:nvSpPr>
          <p:spPr>
            <a:xfrm>
              <a:off x="6004471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文本框 373"/>
            <p:cNvSpPr txBox="1"/>
            <p:nvPr/>
          </p:nvSpPr>
          <p:spPr>
            <a:xfrm>
              <a:off x="3555828" y="493081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开模终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4591561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6" name="文本框 375"/>
            <p:cNvSpPr txBox="1"/>
            <p:nvPr/>
          </p:nvSpPr>
          <p:spPr>
            <a:xfrm>
              <a:off x="5435052" y="493243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7" name="圆角矩形 376"/>
            <p:cNvSpPr/>
            <p:nvPr/>
          </p:nvSpPr>
          <p:spPr>
            <a:xfrm>
              <a:off x="6849705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文本框 377"/>
            <p:cNvSpPr txBox="1"/>
            <p:nvPr/>
          </p:nvSpPr>
          <p:spPr>
            <a:xfrm>
              <a:off x="6267270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9" name="文本框 378"/>
            <p:cNvSpPr txBox="1"/>
            <p:nvPr/>
          </p:nvSpPr>
          <p:spPr>
            <a:xfrm>
              <a:off x="7110761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0" name="文本框 379"/>
            <p:cNvSpPr txBox="1"/>
            <p:nvPr/>
          </p:nvSpPr>
          <p:spPr>
            <a:xfrm>
              <a:off x="2231867" y="518939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流量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1" name="文本框 380"/>
            <p:cNvSpPr txBox="1"/>
            <p:nvPr/>
          </p:nvSpPr>
          <p:spPr>
            <a:xfrm>
              <a:off x="2231867" y="556870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压力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2" name="文本框 381"/>
            <p:cNvSpPr txBox="1"/>
            <p:nvPr/>
          </p:nvSpPr>
          <p:spPr>
            <a:xfrm>
              <a:off x="2231867" y="594860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位置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3" name="圆角矩形 382"/>
            <p:cNvSpPr/>
            <p:nvPr/>
          </p:nvSpPr>
          <p:spPr>
            <a:xfrm>
              <a:off x="3463898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圆角矩形 383"/>
            <p:cNvSpPr/>
            <p:nvPr/>
          </p:nvSpPr>
          <p:spPr>
            <a:xfrm>
              <a:off x="4309131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圆角矩形 384"/>
            <p:cNvSpPr/>
            <p:nvPr/>
          </p:nvSpPr>
          <p:spPr>
            <a:xfrm>
              <a:off x="5154364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圆角矩形 385"/>
            <p:cNvSpPr/>
            <p:nvPr/>
          </p:nvSpPr>
          <p:spPr>
            <a:xfrm>
              <a:off x="5999597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圆角矩形 386"/>
            <p:cNvSpPr/>
            <p:nvPr/>
          </p:nvSpPr>
          <p:spPr>
            <a:xfrm>
              <a:off x="6844831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圆角矩形 387"/>
            <p:cNvSpPr/>
            <p:nvPr/>
          </p:nvSpPr>
          <p:spPr>
            <a:xfrm>
              <a:off x="3017115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圆角矩形 388"/>
            <p:cNvSpPr/>
            <p:nvPr/>
          </p:nvSpPr>
          <p:spPr>
            <a:xfrm>
              <a:off x="3868698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圆角矩形 389"/>
            <p:cNvSpPr/>
            <p:nvPr/>
          </p:nvSpPr>
          <p:spPr>
            <a:xfrm>
              <a:off x="4720281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圆角矩形 390"/>
            <p:cNvSpPr/>
            <p:nvPr/>
          </p:nvSpPr>
          <p:spPr>
            <a:xfrm>
              <a:off x="5571864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圆角矩形 391"/>
            <p:cNvSpPr/>
            <p:nvPr/>
          </p:nvSpPr>
          <p:spPr>
            <a:xfrm>
              <a:off x="6423449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文本框 392"/>
            <p:cNvSpPr txBox="1"/>
            <p:nvPr/>
          </p:nvSpPr>
          <p:spPr>
            <a:xfrm>
              <a:off x="2580871" y="518939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%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4" name="文本框 393"/>
            <p:cNvSpPr txBox="1"/>
            <p:nvPr/>
          </p:nvSpPr>
          <p:spPr>
            <a:xfrm>
              <a:off x="2580871" y="5578255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bar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5" name="文本框 394"/>
            <p:cNvSpPr txBox="1"/>
            <p:nvPr/>
          </p:nvSpPr>
          <p:spPr>
            <a:xfrm>
              <a:off x="2580871" y="595442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mm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96" name="组合 395"/>
          <p:cNvGrpSpPr/>
          <p:nvPr/>
        </p:nvGrpSpPr>
        <p:grpSpPr>
          <a:xfrm>
            <a:off x="8411925" y="5453419"/>
            <a:ext cx="1601177" cy="283884"/>
            <a:chOff x="8106654" y="3050885"/>
            <a:chExt cx="1601177" cy="283884"/>
          </a:xfrm>
        </p:grpSpPr>
        <p:sp>
          <p:nvSpPr>
            <p:cNvPr id="397" name="文本框 396"/>
            <p:cNvSpPr txBox="1"/>
            <p:nvPr/>
          </p:nvSpPr>
          <p:spPr>
            <a:xfrm>
              <a:off x="8106654" y="305432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快速开模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8" name="圆角矩形 397"/>
            <p:cNvSpPr/>
            <p:nvPr/>
          </p:nvSpPr>
          <p:spPr>
            <a:xfrm>
              <a:off x="8926781" y="305088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>
            <a:off x="2179437" y="1031137"/>
            <a:ext cx="8884803" cy="1495079"/>
            <a:chOff x="2179437" y="993037"/>
            <a:chExt cx="8884803" cy="1495079"/>
          </a:xfrm>
        </p:grpSpPr>
        <p:sp>
          <p:nvSpPr>
            <p:cNvPr id="437" name="矩形 436"/>
            <p:cNvSpPr/>
            <p:nvPr/>
          </p:nvSpPr>
          <p:spPr>
            <a:xfrm>
              <a:off x="2179437" y="993037"/>
              <a:ext cx="8884800" cy="1495079"/>
            </a:xfrm>
            <a:prstGeom prst="rect">
              <a:avLst/>
            </a:prstGeom>
            <a:solidFill>
              <a:srgbClr val="DFF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5" name="组合 434"/>
            <p:cNvGrpSpPr/>
            <p:nvPr/>
          </p:nvGrpSpPr>
          <p:grpSpPr>
            <a:xfrm>
              <a:off x="2313024" y="1079335"/>
              <a:ext cx="8751216" cy="1336630"/>
              <a:chOff x="2313024" y="558635"/>
              <a:chExt cx="8751216" cy="1336630"/>
            </a:xfrm>
          </p:grpSpPr>
          <p:sp>
            <p:nvSpPr>
              <p:cNvPr id="145" name="文本框 144"/>
              <p:cNvSpPr txBox="1"/>
              <p:nvPr/>
            </p:nvSpPr>
            <p:spPr>
              <a:xfrm>
                <a:off x="2313024" y="558635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机器概况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1" name="组合 150"/>
              <p:cNvGrpSpPr/>
              <p:nvPr/>
            </p:nvGrpSpPr>
            <p:grpSpPr>
              <a:xfrm>
                <a:off x="10101531" y="1097965"/>
                <a:ext cx="689471" cy="689470"/>
                <a:chOff x="4711594" y="1392680"/>
                <a:chExt cx="498581" cy="498581"/>
              </a:xfrm>
            </p:grpSpPr>
            <p:grpSp>
              <p:nvGrpSpPr>
                <p:cNvPr id="152" name="组合 151"/>
                <p:cNvGrpSpPr/>
                <p:nvPr/>
              </p:nvGrpSpPr>
              <p:grpSpPr>
                <a:xfrm>
                  <a:off x="4711594" y="1392680"/>
                  <a:ext cx="498581" cy="498581"/>
                  <a:chOff x="4711594" y="1392680"/>
                  <a:chExt cx="694800" cy="694800"/>
                </a:xfrm>
              </p:grpSpPr>
              <p:sp>
                <p:nvSpPr>
                  <p:cNvPr id="154" name="椭圆 153"/>
                  <p:cNvSpPr/>
                  <p:nvPr/>
                </p:nvSpPr>
                <p:spPr>
                  <a:xfrm>
                    <a:off x="4712059" y="1392680"/>
                    <a:ext cx="694335" cy="69433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>
                    <a:off x="4711594" y="1392680"/>
                    <a:ext cx="694800" cy="694800"/>
                  </a:xfrm>
                  <a:prstGeom prst="arc">
                    <a:avLst>
                      <a:gd name="adj1" fmla="val 16200000"/>
                      <a:gd name="adj2" fmla="val 5373152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3" name="文本框 152"/>
                <p:cNvSpPr txBox="1"/>
                <p:nvPr/>
              </p:nvSpPr>
              <p:spPr>
                <a:xfrm>
                  <a:off x="4777247" y="1500439"/>
                  <a:ext cx="422177" cy="26707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bg1"/>
                      </a:solidFill>
                    </a:rPr>
                    <a:t>51%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2351124" y="913680"/>
                <a:ext cx="8713116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/>
              <p:cNvGrpSpPr/>
              <p:nvPr/>
            </p:nvGrpSpPr>
            <p:grpSpPr>
              <a:xfrm>
                <a:off x="2963113" y="915405"/>
                <a:ext cx="1563248" cy="979860"/>
                <a:chOff x="6425512" y="3275011"/>
                <a:chExt cx="1563248" cy="979860"/>
              </a:xfrm>
            </p:grpSpPr>
            <p:sp>
              <p:nvSpPr>
                <p:cNvPr id="411" name="文本框 410"/>
                <p:cNvSpPr txBox="1"/>
                <p:nvPr/>
              </p:nvSpPr>
              <p:spPr>
                <a:xfrm>
                  <a:off x="6440014" y="3275011"/>
                  <a:ext cx="9412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   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订单号</a:t>
                  </a:r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：</a:t>
                  </a:r>
                  <a:endPara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2" name="文本框 411"/>
                <p:cNvSpPr txBox="1"/>
                <p:nvPr/>
              </p:nvSpPr>
              <p:spPr>
                <a:xfrm>
                  <a:off x="6425512" y="3509298"/>
                  <a:ext cx="14157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产品名称：快餐盒</a:t>
                  </a:r>
                  <a:endPara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3" name="文本框 412"/>
                <p:cNvSpPr txBox="1"/>
                <p:nvPr/>
              </p:nvSpPr>
              <p:spPr>
                <a:xfrm>
                  <a:off x="6425512" y="3743585"/>
                  <a:ext cx="1563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任务数量：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500/1000</a:t>
                  </a:r>
                </a:p>
              </p:txBody>
            </p:sp>
            <p:sp>
              <p:nvSpPr>
                <p:cNvPr id="414" name="文本框 413"/>
                <p:cNvSpPr txBox="1"/>
                <p:nvPr/>
              </p:nvSpPr>
              <p:spPr>
                <a:xfrm>
                  <a:off x="6425512" y="3977872"/>
                  <a:ext cx="12282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循环周期：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55.0</a:t>
                  </a:r>
                </a:p>
              </p:txBody>
            </p:sp>
          </p:grpSp>
          <p:sp>
            <p:nvSpPr>
              <p:cNvPr id="424" name="椭圆 423"/>
              <p:cNvSpPr/>
              <p:nvPr/>
            </p:nvSpPr>
            <p:spPr>
              <a:xfrm>
                <a:off x="10380148" y="642202"/>
                <a:ext cx="132235" cy="13223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文本框 426"/>
              <p:cNvSpPr txBox="1"/>
              <p:nvPr/>
            </p:nvSpPr>
            <p:spPr>
              <a:xfrm>
                <a:off x="10520230" y="582447"/>
                <a:ext cx="511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grpSp>
            <p:nvGrpSpPr>
              <p:cNvPr id="428" name="组合 427"/>
              <p:cNvGrpSpPr/>
              <p:nvPr/>
            </p:nvGrpSpPr>
            <p:grpSpPr>
              <a:xfrm>
                <a:off x="4924544" y="915405"/>
                <a:ext cx="1701107" cy="979860"/>
                <a:chOff x="6643222" y="3275011"/>
                <a:chExt cx="1701107" cy="979860"/>
              </a:xfrm>
            </p:grpSpPr>
            <p:sp>
              <p:nvSpPr>
                <p:cNvPr id="429" name="文本框 428"/>
                <p:cNvSpPr txBox="1"/>
                <p:nvPr/>
              </p:nvSpPr>
              <p:spPr>
                <a:xfrm>
                  <a:off x="6784724" y="3275011"/>
                  <a:ext cx="8787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次品数：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430" name="文本框 429"/>
                <p:cNvSpPr txBox="1"/>
                <p:nvPr/>
              </p:nvSpPr>
              <p:spPr>
                <a:xfrm>
                  <a:off x="6643222" y="3509298"/>
                  <a:ext cx="17011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模具编号：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2015/12/23</a:t>
                  </a:r>
                </a:p>
              </p:txBody>
            </p:sp>
            <p:sp>
              <p:nvSpPr>
                <p:cNvPr id="431" name="文本框 430"/>
                <p:cNvSpPr txBox="1"/>
                <p:nvPr/>
              </p:nvSpPr>
              <p:spPr>
                <a:xfrm>
                  <a:off x="6643222" y="3743585"/>
                  <a:ext cx="1563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任务数量：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730/1000</a:t>
                  </a:r>
                </a:p>
              </p:txBody>
            </p:sp>
            <p:sp>
              <p:nvSpPr>
                <p:cNvPr id="432" name="文本框 431"/>
                <p:cNvSpPr txBox="1"/>
                <p:nvPr/>
              </p:nvSpPr>
              <p:spPr>
                <a:xfrm>
                  <a:off x="6643222" y="3977872"/>
                  <a:ext cx="12282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循环周期：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55.0</a:t>
                  </a:r>
                </a:p>
              </p:txBody>
            </p:sp>
          </p:grpSp>
        </p:grpSp>
      </p:grpSp>
      <p:sp>
        <p:nvSpPr>
          <p:cNvPr id="433" name="文本框 432"/>
          <p:cNvSpPr txBox="1"/>
          <p:nvPr/>
        </p:nvSpPr>
        <p:spPr>
          <a:xfrm>
            <a:off x="2304117" y="26355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合模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2302658" y="479660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开模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40" name="图片 4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grpSp>
        <p:nvGrpSpPr>
          <p:cNvPr id="445" name="组合 444"/>
          <p:cNvGrpSpPr/>
          <p:nvPr/>
        </p:nvGrpSpPr>
        <p:grpSpPr>
          <a:xfrm>
            <a:off x="3253841" y="596827"/>
            <a:ext cx="676922" cy="304800"/>
            <a:chOff x="2526121" y="596827"/>
            <a:chExt cx="676922" cy="304800"/>
          </a:xfrm>
        </p:grpSpPr>
        <p:sp>
          <p:nvSpPr>
            <p:cNvPr id="446" name="文本框 445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顶针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47" name="图片 4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48" name="组合 447"/>
          <p:cNvGrpSpPr/>
          <p:nvPr/>
        </p:nvGrpSpPr>
        <p:grpSpPr>
          <a:xfrm>
            <a:off x="3981561" y="596827"/>
            <a:ext cx="676922" cy="304800"/>
            <a:chOff x="2526121" y="596827"/>
            <a:chExt cx="676922" cy="304800"/>
          </a:xfrm>
        </p:grpSpPr>
        <p:sp>
          <p:nvSpPr>
            <p:cNvPr id="449" name="文本框 448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中子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50" name="图片 4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51" name="组合 450"/>
          <p:cNvGrpSpPr/>
          <p:nvPr/>
        </p:nvGrpSpPr>
        <p:grpSpPr>
          <a:xfrm>
            <a:off x="4709281" y="596827"/>
            <a:ext cx="676922" cy="304800"/>
            <a:chOff x="2526121" y="596827"/>
            <a:chExt cx="676922" cy="304800"/>
          </a:xfrm>
        </p:grpSpPr>
        <p:sp>
          <p:nvSpPr>
            <p:cNvPr id="452" name="文本框 451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注射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53" name="图片 45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60" name="组合 459"/>
          <p:cNvGrpSpPr/>
          <p:nvPr/>
        </p:nvGrpSpPr>
        <p:grpSpPr>
          <a:xfrm>
            <a:off x="5437001" y="596827"/>
            <a:ext cx="676922" cy="304800"/>
            <a:chOff x="2526121" y="596827"/>
            <a:chExt cx="676922" cy="304800"/>
          </a:xfrm>
        </p:grpSpPr>
        <p:sp>
          <p:nvSpPr>
            <p:cNvPr id="461" name="文本框 460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射台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62" name="图片 46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63" name="组合 462"/>
          <p:cNvGrpSpPr/>
          <p:nvPr/>
        </p:nvGrpSpPr>
        <p:grpSpPr>
          <a:xfrm>
            <a:off x="6164723" y="596827"/>
            <a:ext cx="676922" cy="304800"/>
            <a:chOff x="2526121" y="596827"/>
            <a:chExt cx="676922" cy="304800"/>
          </a:xfrm>
        </p:grpSpPr>
        <p:sp>
          <p:nvSpPr>
            <p:cNvPr id="464" name="文本框 463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加热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65" name="图片 46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cxnSp>
        <p:nvCxnSpPr>
          <p:cNvPr id="467" name="直接连接符 466"/>
          <p:cNvCxnSpPr/>
          <p:nvPr/>
        </p:nvCxnSpPr>
        <p:spPr>
          <a:xfrm>
            <a:off x="391742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接连接符 472"/>
          <p:cNvCxnSpPr/>
          <p:nvPr/>
        </p:nvCxnSpPr>
        <p:spPr>
          <a:xfrm>
            <a:off x="4638830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连接符 473"/>
          <p:cNvCxnSpPr/>
          <p:nvPr/>
        </p:nvCxnSpPr>
        <p:spPr>
          <a:xfrm>
            <a:off x="5360238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474"/>
          <p:cNvCxnSpPr/>
          <p:nvPr/>
        </p:nvCxnSpPr>
        <p:spPr>
          <a:xfrm>
            <a:off x="6081646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437" idx="0"/>
            <a:endCxn id="437" idx="2"/>
          </p:cNvCxnSpPr>
          <p:nvPr/>
        </p:nvCxnSpPr>
        <p:spPr>
          <a:xfrm>
            <a:off x="6621837" y="1031137"/>
            <a:ext cx="0" cy="1495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6583709" y="161653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170</a:t>
            </a:r>
            <a:endParaRPr lang="en-US" altLang="zh-CN" sz="1200" dirty="0" smtClean="0"/>
          </a:p>
        </p:txBody>
      </p:sp>
      <p:sp>
        <p:nvSpPr>
          <p:cNvPr id="157" name="文本框 156"/>
          <p:cNvSpPr txBox="1"/>
          <p:nvPr/>
        </p:nvSpPr>
        <p:spPr>
          <a:xfrm>
            <a:off x="6895202" y="111959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50</a:t>
            </a:r>
            <a:endParaRPr lang="en-US" altLang="zh-CN" sz="1200" dirty="0" smtClean="0"/>
          </a:p>
        </p:txBody>
      </p:sp>
      <p:sp>
        <p:nvSpPr>
          <p:cNvPr id="213" name="文本框 212"/>
          <p:cNvSpPr txBox="1"/>
          <p:nvPr/>
        </p:nvSpPr>
        <p:spPr>
          <a:xfrm>
            <a:off x="10425337" y="10515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7</a:t>
            </a:r>
            <a:endParaRPr lang="en-US" altLang="zh-CN" sz="1200" dirty="0" smtClean="0"/>
          </a:p>
        </p:txBody>
      </p:sp>
      <p:sp>
        <p:nvSpPr>
          <p:cNvPr id="216" name="文本框 215"/>
          <p:cNvSpPr txBox="1"/>
          <p:nvPr/>
        </p:nvSpPr>
        <p:spPr>
          <a:xfrm>
            <a:off x="9733172" y="169721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80 3</a:t>
            </a:r>
            <a:endParaRPr lang="en-US" altLang="zh-CN" sz="1200" dirty="0" smtClean="0"/>
          </a:p>
        </p:txBody>
      </p:sp>
      <p:sp>
        <p:nvSpPr>
          <p:cNvPr id="217" name="文本框 216"/>
          <p:cNvSpPr txBox="1"/>
          <p:nvPr/>
        </p:nvSpPr>
        <p:spPr>
          <a:xfrm>
            <a:off x="7707387" y="3328389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86 30 1</a:t>
            </a:r>
            <a:endParaRPr lang="en-US" altLang="zh-CN" sz="1200" dirty="0" smtClean="0"/>
          </a:p>
        </p:txBody>
      </p:sp>
      <p:sp>
        <p:nvSpPr>
          <p:cNvPr id="270" name="文本框 269"/>
          <p:cNvSpPr txBox="1"/>
          <p:nvPr/>
        </p:nvSpPr>
        <p:spPr>
          <a:xfrm>
            <a:off x="1784882" y="36803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25</a:t>
            </a:r>
            <a:endParaRPr lang="en-US" altLang="zh-CN" sz="1200" dirty="0" smtClean="0"/>
          </a:p>
        </p:txBody>
      </p:sp>
      <p:cxnSp>
        <p:nvCxnSpPr>
          <p:cNvPr id="273" name="直接箭头连接符 272"/>
          <p:cNvCxnSpPr/>
          <p:nvPr/>
        </p:nvCxnSpPr>
        <p:spPr>
          <a:xfrm>
            <a:off x="3334484" y="2599765"/>
            <a:ext cx="0" cy="2095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文本框 275"/>
          <p:cNvSpPr txBox="1"/>
          <p:nvPr/>
        </p:nvSpPr>
        <p:spPr>
          <a:xfrm>
            <a:off x="3359604" y="301392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230</a:t>
            </a:r>
            <a:endParaRPr lang="en-US" altLang="zh-CN" sz="1200" dirty="0" smtClean="0"/>
          </a:p>
        </p:txBody>
      </p:sp>
      <p:sp>
        <p:nvSpPr>
          <p:cNvPr id="277" name="文本框 276"/>
          <p:cNvSpPr txBox="1"/>
          <p:nvPr/>
        </p:nvSpPr>
        <p:spPr>
          <a:xfrm>
            <a:off x="3865187" y="265068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37</a:t>
            </a:r>
            <a:endParaRPr lang="en-US" altLang="zh-CN" sz="1200" dirty="0" smtClean="0"/>
          </a:p>
        </p:txBody>
      </p:sp>
      <p:cxnSp>
        <p:nvCxnSpPr>
          <p:cNvPr id="322" name="直接箭头连接符 321"/>
          <p:cNvCxnSpPr/>
          <p:nvPr/>
        </p:nvCxnSpPr>
        <p:spPr>
          <a:xfrm>
            <a:off x="4060242" y="2948402"/>
            <a:ext cx="0" cy="2043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文本框 322"/>
          <p:cNvSpPr txBox="1"/>
          <p:nvPr/>
        </p:nvSpPr>
        <p:spPr>
          <a:xfrm>
            <a:off x="4074621" y="29385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14</a:t>
            </a:r>
            <a:endParaRPr lang="en-US" altLang="zh-CN" sz="1200" dirty="0" smtClean="0"/>
          </a:p>
        </p:txBody>
      </p:sp>
      <p:grpSp>
        <p:nvGrpSpPr>
          <p:cNvPr id="324" name="组合 323"/>
          <p:cNvGrpSpPr/>
          <p:nvPr/>
        </p:nvGrpSpPr>
        <p:grpSpPr>
          <a:xfrm>
            <a:off x="7011518" y="612747"/>
            <a:ext cx="1951200" cy="481917"/>
            <a:chOff x="0" y="1"/>
            <a:chExt cx="1952626" cy="481917"/>
          </a:xfrm>
        </p:grpSpPr>
        <p:grpSp>
          <p:nvGrpSpPr>
            <p:cNvPr id="325" name="组合 324"/>
            <p:cNvGrpSpPr/>
            <p:nvPr/>
          </p:nvGrpSpPr>
          <p:grpSpPr>
            <a:xfrm>
              <a:off x="1" y="1"/>
              <a:ext cx="1647825" cy="123825"/>
              <a:chOff x="1" y="2322008"/>
              <a:chExt cx="1647825" cy="123825"/>
            </a:xfrm>
          </p:grpSpPr>
          <p:pic>
            <p:nvPicPr>
              <p:cNvPr id="328" name="图片 3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1" y="2322008"/>
                <a:ext cx="123825" cy="123825"/>
              </a:xfrm>
              <a:prstGeom prst="rect">
                <a:avLst/>
              </a:prstGeom>
            </p:spPr>
          </p:pic>
          <p:pic>
            <p:nvPicPr>
              <p:cNvPr id="329" name="图片 3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1" y="2322008"/>
                <a:ext cx="123825" cy="123825"/>
              </a:xfrm>
              <a:prstGeom prst="rect">
                <a:avLst/>
              </a:prstGeom>
            </p:spPr>
          </p:pic>
          <p:pic>
            <p:nvPicPr>
              <p:cNvPr id="330" name="图片 32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1" y="2322008"/>
                <a:ext cx="123825" cy="123825"/>
              </a:xfrm>
              <a:prstGeom prst="rect">
                <a:avLst/>
              </a:prstGeom>
            </p:spPr>
          </p:pic>
          <p:pic>
            <p:nvPicPr>
              <p:cNvPr id="331" name="图片 3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1" y="2322008"/>
                <a:ext cx="123825" cy="123825"/>
              </a:xfrm>
              <a:prstGeom prst="rect">
                <a:avLst/>
              </a:prstGeom>
            </p:spPr>
          </p:pic>
          <p:pic>
            <p:nvPicPr>
              <p:cNvPr id="332" name="图片 3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322008"/>
                <a:ext cx="123825" cy="123825"/>
              </a:xfrm>
              <a:prstGeom prst="rect">
                <a:avLst/>
              </a:prstGeom>
            </p:spPr>
          </p:pic>
          <p:pic>
            <p:nvPicPr>
              <p:cNvPr id="333" name="图片 33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2322008"/>
                <a:ext cx="123825" cy="123825"/>
              </a:xfrm>
              <a:prstGeom prst="rect">
                <a:avLst/>
              </a:prstGeom>
            </p:spPr>
          </p:pic>
        </p:grpSp>
        <p:pic>
          <p:nvPicPr>
            <p:cNvPr id="326" name="图片 3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1" y="304801"/>
              <a:ext cx="123825" cy="123825"/>
            </a:xfrm>
            <a:prstGeom prst="rect">
              <a:avLst/>
            </a:prstGeom>
          </p:spPr>
        </p:pic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801"/>
              <a:ext cx="1008737" cy="17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8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5208879" y="3247026"/>
            <a:ext cx="2914650" cy="1901476"/>
            <a:chOff x="5198413" y="1129492"/>
            <a:chExt cx="2914650" cy="190147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198413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204" name="组合 203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06" name="圆角矩形 205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文本框 204"/>
              <p:cNvSpPr txBox="1"/>
              <p:nvPr/>
            </p:nvSpPr>
            <p:spPr>
              <a:xfrm>
                <a:off x="3028414" y="1145828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DH1700-0002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1" name="组合 190"/>
            <p:cNvGrpSpPr/>
            <p:nvPr/>
          </p:nvGrpSpPr>
          <p:grpSpPr>
            <a:xfrm>
              <a:off x="6987330" y="1637344"/>
              <a:ext cx="689471" cy="689470"/>
              <a:chOff x="4711594" y="1392680"/>
              <a:chExt cx="498581" cy="4985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02" name="椭圆 201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弧形 202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7308121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1" name="文本框 200"/>
              <p:cNvSpPr txBox="1"/>
              <p:nvPr/>
            </p:nvSpPr>
            <p:spPr>
              <a:xfrm>
                <a:off x="4786431" y="1509623"/>
                <a:ext cx="375809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5%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>
              <a:off x="5298883" y="1582536"/>
              <a:ext cx="1694617" cy="1448432"/>
              <a:chOff x="5772357" y="3275011"/>
              <a:chExt cx="1694617" cy="1448432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5772357" y="3743585"/>
                <a:ext cx="14847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50/1000</a:t>
                </a: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4.2</a:t>
                </a: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5890260" y="4212159"/>
                <a:ext cx="15767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GefranVedo</a:t>
                </a: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3" name="椭圆 192"/>
            <p:cNvSpPr/>
            <p:nvPr/>
          </p:nvSpPr>
          <p:spPr>
            <a:xfrm>
              <a:off x="5428282" y="1257088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2228244" y="3250164"/>
            <a:ext cx="2914650" cy="1885950"/>
            <a:chOff x="2202619" y="1148985"/>
            <a:chExt cx="2914650" cy="1885950"/>
          </a:xfrm>
        </p:grpSpPr>
        <p:grpSp>
          <p:nvGrpSpPr>
            <p:cNvPr id="228" name="组合 227"/>
            <p:cNvGrpSpPr/>
            <p:nvPr/>
          </p:nvGrpSpPr>
          <p:grpSpPr>
            <a:xfrm>
              <a:off x="2202619" y="1148985"/>
              <a:ext cx="2914650" cy="1885950"/>
              <a:chOff x="2685219" y="1082674"/>
              <a:chExt cx="2914650" cy="1885950"/>
            </a:xfrm>
          </p:grpSpPr>
          <p:grpSp>
            <p:nvGrpSpPr>
              <p:cNvPr id="242" name="组合 241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44" name="圆角矩形 243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45" name="直接连接符 244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3" name="文本框 242"/>
              <p:cNvSpPr txBox="1"/>
              <p:nvPr/>
            </p:nvSpPr>
            <p:spPr>
              <a:xfrm>
                <a:off x="3012482" y="1123051"/>
                <a:ext cx="8755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D250-1290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4180720" y="1637921"/>
              <a:ext cx="689471" cy="689470"/>
              <a:chOff x="4711594" y="1392680"/>
              <a:chExt cx="498581" cy="498581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40" name="椭圆 239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弧形 240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0558906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9" name="文本框 238"/>
              <p:cNvSpPr txBox="1"/>
              <p:nvPr/>
            </p:nvSpPr>
            <p:spPr>
              <a:xfrm>
                <a:off x="4786431" y="1509623"/>
                <a:ext cx="365331" cy="2311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73%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2316303" y="1582536"/>
              <a:ext cx="1563248" cy="1448432"/>
              <a:chOff x="5772357" y="3275011"/>
              <a:chExt cx="1563248" cy="1448432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文本框 232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730/1000</a:t>
                </a:r>
              </a:p>
            </p:txBody>
          </p:sp>
          <p:sp>
            <p:nvSpPr>
              <p:cNvPr id="235" name="文本框 234"/>
              <p:cNvSpPr txBox="1"/>
              <p:nvPr/>
            </p:nvSpPr>
            <p:spPr>
              <a:xfrm>
                <a:off x="5772357" y="3977872"/>
                <a:ext cx="12282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55.0</a:t>
                </a:r>
              </a:p>
            </p:txBody>
          </p:sp>
          <p:sp>
            <p:nvSpPr>
              <p:cNvPr id="236" name="文本框 235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37" name="文本框 236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1" name="椭圆 230"/>
            <p:cNvSpPr/>
            <p:nvPr/>
          </p:nvSpPr>
          <p:spPr>
            <a:xfrm>
              <a:off x="2424981" y="1259690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8196194" y="1132962"/>
            <a:ext cx="2914650" cy="1901476"/>
            <a:chOff x="8848648" y="1205692"/>
            <a:chExt cx="2914650" cy="1901476"/>
          </a:xfrm>
        </p:grpSpPr>
        <p:grpSp>
          <p:nvGrpSpPr>
            <p:cNvPr id="247" name="组合 24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61" name="组合 260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63" name="圆角矩形 262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64" name="直接连接符 263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文本框 261"/>
              <p:cNvSpPr txBox="1"/>
              <p:nvPr/>
            </p:nvSpPr>
            <p:spPr>
              <a:xfrm>
                <a:off x="3026391" y="11387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59" name="椭圆 258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弧形 259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8" name="文本框 257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251" name="文本框 250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文本框 252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0" name="椭圆 249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5191977" y="1122191"/>
            <a:ext cx="2914650" cy="1901476"/>
            <a:chOff x="8848648" y="1205692"/>
            <a:chExt cx="2914650" cy="1901476"/>
          </a:xfrm>
        </p:grpSpPr>
        <p:grpSp>
          <p:nvGrpSpPr>
            <p:cNvPr id="209" name="组合 208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23" name="组合 222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25" name="圆角矩形 224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26" name="直接连接符 225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文本框 223"/>
              <p:cNvSpPr txBox="1"/>
              <p:nvPr/>
            </p:nvSpPr>
            <p:spPr>
              <a:xfrm>
                <a:off x="2988291" y="11641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21" name="椭圆 220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弧形 221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0" name="文本框 219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8952160" y="1658736"/>
              <a:ext cx="1563248" cy="1448432"/>
              <a:chOff x="5772357" y="3275011"/>
              <a:chExt cx="1563248" cy="1448432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文本框 214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16" name="文本框 215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椭圆 211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2202287" y="1147754"/>
            <a:ext cx="2914650" cy="1901476"/>
            <a:chOff x="8213648" y="1129492"/>
            <a:chExt cx="2914650" cy="1901476"/>
          </a:xfrm>
        </p:grpSpPr>
        <p:grpSp>
          <p:nvGrpSpPr>
            <p:cNvPr id="171" name="组合 170"/>
            <p:cNvGrpSpPr/>
            <p:nvPr/>
          </p:nvGrpSpPr>
          <p:grpSpPr>
            <a:xfrm>
              <a:off x="8213648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87" name="圆角矩形 186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文本框 185"/>
              <p:cNvSpPr txBox="1"/>
              <p:nvPr/>
            </p:nvSpPr>
            <p:spPr>
              <a:xfrm>
                <a:off x="2986479" y="1165044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0223451" y="1677626"/>
              <a:ext cx="689471" cy="689470"/>
              <a:chOff x="4711594" y="1392680"/>
              <a:chExt cx="498581" cy="498581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83" name="椭圆 182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弧形 183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2" name="文本框 181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8317160" y="1582536"/>
              <a:ext cx="1958920" cy="1448432"/>
              <a:chOff x="5772357" y="3275011"/>
              <a:chExt cx="1958920" cy="1448432"/>
            </a:xfrm>
          </p:grpSpPr>
          <p:sp>
            <p:nvSpPr>
              <p:cNvPr id="175" name="文本框 174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4" name="椭圆 173"/>
            <p:cNvSpPr/>
            <p:nvPr/>
          </p:nvSpPr>
          <p:spPr>
            <a:xfrm>
              <a:off x="8419721" y="12570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5097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810494" y="-6476"/>
            <a:ext cx="75629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945233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4291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77201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62771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046031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628131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sp>
        <p:nvSpPr>
          <p:cNvPr id="265" name="矩形 264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2815754" y="582427"/>
            <a:ext cx="72823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文本框 266"/>
          <p:cNvSpPr txBox="1"/>
          <p:nvPr/>
        </p:nvSpPr>
        <p:spPr>
          <a:xfrm>
            <a:off x="2924838" y="611122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空 闲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8" name="图片 2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61" y="658801"/>
            <a:ext cx="161948" cy="161948"/>
          </a:xfrm>
          <a:prstGeom prst="rect">
            <a:avLst/>
          </a:prstGeom>
        </p:spPr>
      </p:pic>
      <p:sp>
        <p:nvSpPr>
          <p:cNvPr id="269" name="文本框 268"/>
          <p:cNvSpPr txBox="1"/>
          <p:nvPr/>
        </p:nvSpPr>
        <p:spPr>
          <a:xfrm>
            <a:off x="3651832" y="61112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工 作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4350524" y="61112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报 警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1" name="文本框 270"/>
          <p:cNvSpPr txBox="1"/>
          <p:nvPr/>
        </p:nvSpPr>
        <p:spPr>
          <a:xfrm>
            <a:off x="5063730" y="611122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 断 开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72" name="直接连接符 271"/>
          <p:cNvCxnSpPr/>
          <p:nvPr/>
        </p:nvCxnSpPr>
        <p:spPr>
          <a:xfrm>
            <a:off x="4207704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/>
          <p:nvPr/>
        </p:nvCxnSpPr>
        <p:spPr>
          <a:xfrm>
            <a:off x="492911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 273"/>
          <p:cNvSpPr/>
          <p:nvPr/>
        </p:nvSpPr>
        <p:spPr>
          <a:xfrm>
            <a:off x="2869117" y="666374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>
            <a:off x="3582348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>
            <a:off x="4324560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5056606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0045452" y="658801"/>
            <a:ext cx="800100" cy="217129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15" y="707505"/>
            <a:ext cx="123582" cy="119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82499" y="5410200"/>
            <a:ext cx="3318787" cy="381000"/>
          </a:xfrm>
          <a:prstGeom prst="rect">
            <a:avLst/>
          </a:prstGeom>
          <a:gradFill>
            <a:gsLst>
              <a:gs pos="100000">
                <a:srgbClr val="000FFF"/>
              </a:gs>
              <a:gs pos="0">
                <a:srgbClr val="F2F2F2"/>
              </a:gs>
            </a:gsLst>
            <a:lin ang="5400000" scaled="1"/>
          </a:gradFill>
          <a:ln>
            <a:solidFill>
              <a:srgbClr val="D4D4D4"/>
            </a:solidFill>
          </a:ln>
          <a:effectLst>
            <a:outerShdw blurRad="50800" dist="38100" sx="50000" sy="50000" algn="l" rotWithShape="0">
              <a:srgbClr val="000000">
                <a:alpha val="9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5208879" y="3247026"/>
            <a:ext cx="2914650" cy="1901476"/>
            <a:chOff x="5198413" y="1129492"/>
            <a:chExt cx="2914650" cy="190147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198413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204" name="组合 203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06" name="圆角矩形 205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文本框 204"/>
              <p:cNvSpPr txBox="1"/>
              <p:nvPr/>
            </p:nvSpPr>
            <p:spPr>
              <a:xfrm>
                <a:off x="3028414" y="1145828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DH1700-0002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1" name="组合 190"/>
            <p:cNvGrpSpPr/>
            <p:nvPr/>
          </p:nvGrpSpPr>
          <p:grpSpPr>
            <a:xfrm>
              <a:off x="6987330" y="1637344"/>
              <a:ext cx="689471" cy="689470"/>
              <a:chOff x="4711594" y="1392680"/>
              <a:chExt cx="498581" cy="4985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02" name="椭圆 201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弧形 202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7308121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1" name="文本框 200"/>
              <p:cNvSpPr txBox="1"/>
              <p:nvPr/>
            </p:nvSpPr>
            <p:spPr>
              <a:xfrm>
                <a:off x="4786431" y="1509623"/>
                <a:ext cx="375809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5%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>
              <a:off x="5298883" y="1582536"/>
              <a:ext cx="1694617" cy="1448432"/>
              <a:chOff x="5772357" y="3275011"/>
              <a:chExt cx="1694617" cy="1448432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5772357" y="3743585"/>
                <a:ext cx="14847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50/1000</a:t>
                </a: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4.2</a:t>
                </a: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5890260" y="4212159"/>
                <a:ext cx="15767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GefranVedo</a:t>
                </a: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3" name="椭圆 192"/>
            <p:cNvSpPr/>
            <p:nvPr/>
          </p:nvSpPr>
          <p:spPr>
            <a:xfrm>
              <a:off x="5428282" y="1257088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2228244" y="3250164"/>
            <a:ext cx="2914650" cy="1885950"/>
            <a:chOff x="2202619" y="1148985"/>
            <a:chExt cx="2914650" cy="1885950"/>
          </a:xfrm>
        </p:grpSpPr>
        <p:grpSp>
          <p:nvGrpSpPr>
            <p:cNvPr id="228" name="组合 227"/>
            <p:cNvGrpSpPr/>
            <p:nvPr/>
          </p:nvGrpSpPr>
          <p:grpSpPr>
            <a:xfrm>
              <a:off x="2202619" y="1148985"/>
              <a:ext cx="2914650" cy="1885950"/>
              <a:chOff x="2685219" y="1082674"/>
              <a:chExt cx="2914650" cy="1885950"/>
            </a:xfrm>
          </p:grpSpPr>
          <p:grpSp>
            <p:nvGrpSpPr>
              <p:cNvPr id="242" name="组合 241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44" name="圆角矩形 243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rgbClr val="0050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45" name="直接连接符 244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3" name="文本框 242"/>
              <p:cNvSpPr txBox="1"/>
              <p:nvPr/>
            </p:nvSpPr>
            <p:spPr>
              <a:xfrm>
                <a:off x="3012482" y="1123051"/>
                <a:ext cx="8755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D250-1290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4180720" y="1637921"/>
              <a:ext cx="689471" cy="689470"/>
              <a:chOff x="4711594" y="1392680"/>
              <a:chExt cx="498581" cy="498581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40" name="椭圆 239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弧形 240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10558906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9" name="文本框 238"/>
              <p:cNvSpPr txBox="1"/>
              <p:nvPr/>
            </p:nvSpPr>
            <p:spPr>
              <a:xfrm>
                <a:off x="4786431" y="1509623"/>
                <a:ext cx="365331" cy="2311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73%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2316303" y="1582536"/>
              <a:ext cx="1563248" cy="1448432"/>
              <a:chOff x="5772357" y="3275011"/>
              <a:chExt cx="1563248" cy="1448432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文本框 232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730/1000</a:t>
                </a:r>
              </a:p>
            </p:txBody>
          </p:sp>
          <p:sp>
            <p:nvSpPr>
              <p:cNvPr id="235" name="文本框 234"/>
              <p:cNvSpPr txBox="1"/>
              <p:nvPr/>
            </p:nvSpPr>
            <p:spPr>
              <a:xfrm>
                <a:off x="5772357" y="3977872"/>
                <a:ext cx="12282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55.0</a:t>
                </a:r>
              </a:p>
            </p:txBody>
          </p:sp>
          <p:sp>
            <p:nvSpPr>
              <p:cNvPr id="236" name="文本框 235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37" name="文本框 236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状态：连接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1" name="椭圆 230"/>
            <p:cNvSpPr/>
            <p:nvPr/>
          </p:nvSpPr>
          <p:spPr>
            <a:xfrm>
              <a:off x="2424981" y="1259690"/>
              <a:ext cx="132235" cy="132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8196194" y="1132962"/>
            <a:ext cx="2914650" cy="1901476"/>
            <a:chOff x="8848648" y="1205692"/>
            <a:chExt cx="2914650" cy="1901476"/>
          </a:xfrm>
        </p:grpSpPr>
        <p:grpSp>
          <p:nvGrpSpPr>
            <p:cNvPr id="247" name="组合 24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61" name="组合 260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63" name="圆角矩形 262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64" name="直接连接符 263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文本框 261"/>
              <p:cNvSpPr txBox="1"/>
              <p:nvPr/>
            </p:nvSpPr>
            <p:spPr>
              <a:xfrm>
                <a:off x="3026391" y="11387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59" name="椭圆 258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弧形 259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8" name="文本框 257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251" name="文本框 250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文本框 252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0" name="椭圆 249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5191977" y="1122191"/>
            <a:ext cx="2914650" cy="1901476"/>
            <a:chOff x="8848648" y="1205692"/>
            <a:chExt cx="2914650" cy="1901476"/>
          </a:xfrm>
        </p:grpSpPr>
        <p:grpSp>
          <p:nvGrpSpPr>
            <p:cNvPr id="209" name="组合 208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223" name="组合 222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225" name="圆角矩形 224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26" name="直接连接符 225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文本框 223"/>
              <p:cNvSpPr txBox="1"/>
              <p:nvPr/>
            </p:nvSpPr>
            <p:spPr>
              <a:xfrm>
                <a:off x="2988291" y="116413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221" name="椭圆 220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弧形 221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0" name="文本框 219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8952160" y="1658736"/>
              <a:ext cx="1563248" cy="1448432"/>
              <a:chOff x="5772357" y="3275011"/>
              <a:chExt cx="1563248" cy="1448432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文本框 214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216" name="文本框 215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椭圆 211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2202287" y="1147754"/>
            <a:ext cx="2914650" cy="1901476"/>
            <a:chOff x="8213648" y="1129492"/>
            <a:chExt cx="2914650" cy="1901476"/>
          </a:xfrm>
        </p:grpSpPr>
        <p:grpSp>
          <p:nvGrpSpPr>
            <p:cNvPr id="171" name="组合 170"/>
            <p:cNvGrpSpPr/>
            <p:nvPr/>
          </p:nvGrpSpPr>
          <p:grpSpPr>
            <a:xfrm>
              <a:off x="8213648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87" name="圆角矩形 186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文本框 185"/>
              <p:cNvSpPr txBox="1"/>
              <p:nvPr/>
            </p:nvSpPr>
            <p:spPr>
              <a:xfrm>
                <a:off x="2986479" y="1165044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0223451" y="1677626"/>
              <a:ext cx="689471" cy="689470"/>
              <a:chOff x="4711594" y="1392680"/>
              <a:chExt cx="498581" cy="498581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83" name="椭圆 182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弧形 183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2" name="文本框 181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8317160" y="1582536"/>
              <a:ext cx="1958920" cy="1448432"/>
              <a:chOff x="5772357" y="3275011"/>
              <a:chExt cx="1958920" cy="1448432"/>
            </a:xfrm>
          </p:grpSpPr>
          <p:sp>
            <p:nvSpPr>
              <p:cNvPr id="175" name="文本框 174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4" name="椭圆 173"/>
            <p:cNvSpPr/>
            <p:nvPr/>
          </p:nvSpPr>
          <p:spPr>
            <a:xfrm>
              <a:off x="8419721" y="12570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5097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sp>
        <p:nvSpPr>
          <p:cNvPr id="265" name="矩形 264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2525472" y="582427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文本框 266"/>
          <p:cNvSpPr txBox="1"/>
          <p:nvPr/>
        </p:nvSpPr>
        <p:spPr>
          <a:xfrm>
            <a:off x="2604802" y="611122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空 闲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8" name="图片 2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sp>
        <p:nvSpPr>
          <p:cNvPr id="269" name="文本框 268"/>
          <p:cNvSpPr txBox="1"/>
          <p:nvPr/>
        </p:nvSpPr>
        <p:spPr>
          <a:xfrm>
            <a:off x="3361550" y="61112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工 作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4060242" y="61112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报 警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1" name="文本框 270"/>
          <p:cNvSpPr txBox="1"/>
          <p:nvPr/>
        </p:nvSpPr>
        <p:spPr>
          <a:xfrm>
            <a:off x="4773448" y="611122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 断 开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72" name="直接连接符 271"/>
          <p:cNvCxnSpPr/>
          <p:nvPr/>
        </p:nvCxnSpPr>
        <p:spPr>
          <a:xfrm>
            <a:off x="391742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/>
          <p:nvPr/>
        </p:nvCxnSpPr>
        <p:spPr>
          <a:xfrm>
            <a:off x="4638830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 273"/>
          <p:cNvSpPr/>
          <p:nvPr/>
        </p:nvSpPr>
        <p:spPr>
          <a:xfrm>
            <a:off x="2549081" y="666374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>
            <a:off x="3292066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>
            <a:off x="4034278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4766324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0045452" y="658801"/>
            <a:ext cx="800100" cy="217129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15" y="707505"/>
            <a:ext cx="123582" cy="119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82499" y="5410200"/>
            <a:ext cx="3318787" cy="381000"/>
          </a:xfrm>
          <a:prstGeom prst="rect">
            <a:avLst/>
          </a:prstGeom>
          <a:gradFill>
            <a:gsLst>
              <a:gs pos="100000">
                <a:srgbClr val="000FFF"/>
              </a:gs>
              <a:gs pos="0">
                <a:srgbClr val="F2F2F2"/>
              </a:gs>
            </a:gsLst>
            <a:lin ang="5400000" scaled="1"/>
          </a:gradFill>
          <a:ln>
            <a:solidFill>
              <a:srgbClr val="D4D4D4"/>
            </a:solidFill>
          </a:ln>
          <a:effectLst>
            <a:outerShdw blurRad="50800" dist="38100" sx="50000" sy="50000" algn="l" rotWithShape="0">
              <a:srgbClr val="000000">
                <a:alpha val="9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202619" y="1148985"/>
            <a:ext cx="2914650" cy="1885950"/>
            <a:chOff x="2685219" y="1082674"/>
            <a:chExt cx="2914650" cy="1885950"/>
          </a:xfrm>
        </p:grpSpPr>
        <p:grpSp>
          <p:nvGrpSpPr>
            <p:cNvPr id="35" name="组合 34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38" name="圆角矩形 37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/>
            <p:cNvSpPr txBox="1"/>
            <p:nvPr/>
          </p:nvSpPr>
          <p:spPr>
            <a:xfrm>
              <a:off x="3012482" y="1123051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D250-1290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80720" y="1637921"/>
            <a:ext cx="689471" cy="689470"/>
            <a:chOff x="4711594" y="1392680"/>
            <a:chExt cx="498581" cy="498581"/>
          </a:xfrm>
        </p:grpSpPr>
        <p:grpSp>
          <p:nvGrpSpPr>
            <p:cNvPr id="47" name="组合 46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弧形 49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0558906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4786431" y="1509623"/>
              <a:ext cx="365331" cy="23111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73%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98413" y="1129492"/>
            <a:ext cx="2914650" cy="1885950"/>
            <a:chOff x="2685219" y="1082674"/>
            <a:chExt cx="2914650" cy="1885950"/>
          </a:xfrm>
        </p:grpSpPr>
        <p:grpSp>
          <p:nvGrpSpPr>
            <p:cNvPr id="52" name="组合 51"/>
            <p:cNvGrpSpPr/>
            <p:nvPr/>
          </p:nvGrpSpPr>
          <p:grpSpPr>
            <a:xfrm>
              <a:off x="2685219" y="1082674"/>
              <a:ext cx="2914650" cy="1885950"/>
              <a:chOff x="2685219" y="1082674"/>
              <a:chExt cx="2914650" cy="1885950"/>
            </a:xfrm>
          </p:grpSpPr>
          <p:sp>
            <p:nvSpPr>
              <p:cNvPr id="54" name="圆角矩形 53"/>
              <p:cNvSpPr>
                <a:spLocks/>
              </p:cNvSpPr>
              <p:nvPr/>
            </p:nvSpPr>
            <p:spPr>
              <a:xfrm>
                <a:off x="2685219" y="1082674"/>
                <a:ext cx="2914650" cy="18859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2766193" y="1479545"/>
                <a:ext cx="275781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本框 52"/>
            <p:cNvSpPr txBox="1"/>
            <p:nvPr/>
          </p:nvSpPr>
          <p:spPr>
            <a:xfrm>
              <a:off x="3028414" y="1145828"/>
              <a:ext cx="1050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DH1700-0002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87330" y="1637344"/>
            <a:ext cx="689471" cy="689470"/>
            <a:chOff x="4711594" y="1392680"/>
            <a:chExt cx="498581" cy="498581"/>
          </a:xfrm>
        </p:grpSpPr>
        <p:grpSp>
          <p:nvGrpSpPr>
            <p:cNvPr id="57" name="组合 56"/>
            <p:cNvGrpSpPr/>
            <p:nvPr/>
          </p:nvGrpSpPr>
          <p:grpSpPr>
            <a:xfrm>
              <a:off x="4711594" y="1392680"/>
              <a:ext cx="498581" cy="498581"/>
              <a:chOff x="4711594" y="1392680"/>
              <a:chExt cx="694800" cy="6948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712059" y="1392680"/>
                <a:ext cx="694335" cy="694335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弧形 59"/>
              <p:cNvSpPr/>
              <p:nvPr/>
            </p:nvSpPr>
            <p:spPr>
              <a:xfrm>
                <a:off x="4711594" y="1392680"/>
                <a:ext cx="694800" cy="694800"/>
              </a:xfrm>
              <a:prstGeom prst="arc">
                <a:avLst>
                  <a:gd name="adj1" fmla="val 16200000"/>
                  <a:gd name="adj2" fmla="val 1730812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4786431" y="1509623"/>
              <a:ext cx="375809" cy="2670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 5%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316303" y="1582536"/>
            <a:ext cx="1563248" cy="1448432"/>
            <a:chOff x="5772357" y="3275011"/>
            <a:chExt cx="1563248" cy="1448432"/>
          </a:xfrm>
        </p:grpSpPr>
        <p:sp>
          <p:nvSpPr>
            <p:cNvPr id="72" name="文本框 71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772357" y="3743585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730/1000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772357" y="3977872"/>
              <a:ext cx="1228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55.0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890260" y="4212159"/>
              <a:ext cx="1162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KEBA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298883" y="1582536"/>
            <a:ext cx="1694617" cy="1448432"/>
            <a:chOff x="5772357" y="3275011"/>
            <a:chExt cx="1694617" cy="1448432"/>
          </a:xfrm>
        </p:grpSpPr>
        <p:sp>
          <p:nvSpPr>
            <p:cNvPr id="79" name="文本框 78"/>
            <p:cNvSpPr txBox="1"/>
            <p:nvPr/>
          </p:nvSpPr>
          <p:spPr>
            <a:xfrm>
              <a:off x="5786859" y="327501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订单号：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5772357" y="35092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产品名称：快餐盒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772357" y="3743585"/>
              <a:ext cx="1484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任务数量：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50/1000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772357" y="3977872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循环周期：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5890260" y="4212159"/>
              <a:ext cx="1576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控制器：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GefranVedo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043976" y="4446444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 状态：连接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92" name="椭圆 91"/>
          <p:cNvSpPr/>
          <p:nvPr/>
        </p:nvSpPr>
        <p:spPr>
          <a:xfrm>
            <a:off x="2424981" y="1259690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5428282" y="1257088"/>
            <a:ext cx="132235" cy="132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200948" y="1129492"/>
            <a:ext cx="2914650" cy="1901476"/>
            <a:chOff x="8200948" y="1129492"/>
            <a:chExt cx="2914650" cy="1901476"/>
          </a:xfrm>
        </p:grpSpPr>
        <p:grpSp>
          <p:nvGrpSpPr>
            <p:cNvPr id="61" name="组合 60"/>
            <p:cNvGrpSpPr/>
            <p:nvPr/>
          </p:nvGrpSpPr>
          <p:grpSpPr>
            <a:xfrm>
              <a:off x="8200948" y="1129492"/>
              <a:ext cx="2914650" cy="1885950"/>
              <a:chOff x="2685219" y="1082674"/>
              <a:chExt cx="2914650" cy="188595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64" name="圆角矩形 63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文本框 62"/>
              <p:cNvSpPr txBox="1"/>
              <p:nvPr/>
            </p:nvSpPr>
            <p:spPr>
              <a:xfrm>
                <a:off x="2999179" y="1139644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0223451" y="1677626"/>
              <a:ext cx="689471" cy="689470"/>
              <a:chOff x="4711594" y="1392680"/>
              <a:chExt cx="498581" cy="498581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69" name="椭圆 68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弧形 69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8" name="文本框 67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8317160" y="1582536"/>
              <a:ext cx="1958920" cy="1448432"/>
              <a:chOff x="5772357" y="3275011"/>
              <a:chExt cx="1958920" cy="1448432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椭圆 93"/>
            <p:cNvSpPr/>
            <p:nvPr/>
          </p:nvSpPr>
          <p:spPr>
            <a:xfrm>
              <a:off x="8419721" y="12570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19254" y="3242401"/>
            <a:ext cx="2914650" cy="1901476"/>
            <a:chOff x="8848648" y="1205692"/>
            <a:chExt cx="2914650" cy="1901476"/>
          </a:xfrm>
        </p:grpSpPr>
        <p:grpSp>
          <p:nvGrpSpPr>
            <p:cNvPr id="97" name="组合 96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13" name="圆角矩形 112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/>
              <p:cNvSpPr txBox="1"/>
              <p:nvPr/>
            </p:nvSpPr>
            <p:spPr>
              <a:xfrm>
                <a:off x="3008611" y="114889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09" name="椭圆 108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弧形 109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8" name="文本框 107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8952160" y="1658736"/>
              <a:ext cx="1563248" cy="1448432"/>
              <a:chOff x="5772357" y="3275011"/>
              <a:chExt cx="1563248" cy="1448432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890260" y="4212159"/>
                <a:ext cx="1162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202526" y="3242401"/>
            <a:ext cx="2914650" cy="1901476"/>
            <a:chOff x="8848648" y="1205692"/>
            <a:chExt cx="2914650" cy="190147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8848648" y="1205692"/>
              <a:ext cx="2914650" cy="1885950"/>
              <a:chOff x="2685219" y="1082674"/>
              <a:chExt cx="2914650" cy="1885950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2685219" y="1082674"/>
                <a:ext cx="2914650" cy="1885950"/>
                <a:chOff x="2685219" y="1082674"/>
                <a:chExt cx="2914650" cy="1885950"/>
              </a:xfrm>
            </p:grpSpPr>
            <p:sp>
              <p:nvSpPr>
                <p:cNvPr id="132" name="圆角矩形 131"/>
                <p:cNvSpPr>
                  <a:spLocks/>
                </p:cNvSpPr>
                <p:nvPr/>
              </p:nvSpPr>
              <p:spPr>
                <a:xfrm>
                  <a:off x="2685219" y="1082674"/>
                  <a:ext cx="2914650" cy="188595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2766193" y="1479545"/>
                  <a:ext cx="275781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文本框 130"/>
              <p:cNvSpPr txBox="1"/>
              <p:nvPr/>
            </p:nvSpPr>
            <p:spPr>
              <a:xfrm>
                <a:off x="3008611" y="114889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DE180-0003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0858451" y="1753826"/>
              <a:ext cx="689471" cy="689470"/>
              <a:chOff x="4711594" y="1392680"/>
              <a:chExt cx="498581" cy="498581"/>
            </a:xfrm>
          </p:grpSpPr>
          <p:grpSp>
            <p:nvGrpSpPr>
              <p:cNvPr id="126" name="组合 125"/>
              <p:cNvGrpSpPr/>
              <p:nvPr/>
            </p:nvGrpSpPr>
            <p:grpSpPr>
              <a:xfrm>
                <a:off x="4711594" y="1392680"/>
                <a:ext cx="498581" cy="498581"/>
                <a:chOff x="4711594" y="1392680"/>
                <a:chExt cx="694800" cy="694800"/>
              </a:xfrm>
            </p:grpSpPr>
            <p:sp>
              <p:nvSpPr>
                <p:cNvPr id="128" name="椭圆 127"/>
                <p:cNvSpPr/>
                <p:nvPr/>
              </p:nvSpPr>
              <p:spPr>
                <a:xfrm>
                  <a:off x="4712059" y="1392680"/>
                  <a:ext cx="694335" cy="694335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弧形 128"/>
                <p:cNvSpPr/>
                <p:nvPr/>
              </p:nvSpPr>
              <p:spPr>
                <a:xfrm>
                  <a:off x="4711594" y="1392680"/>
                  <a:ext cx="694800" cy="694800"/>
                </a:xfrm>
                <a:prstGeom prst="arc">
                  <a:avLst>
                    <a:gd name="adj1" fmla="val 16200000"/>
                    <a:gd name="adj2" fmla="val 537315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7" name="文本框 126"/>
              <p:cNvSpPr txBox="1"/>
              <p:nvPr/>
            </p:nvSpPr>
            <p:spPr>
              <a:xfrm>
                <a:off x="4777247" y="1500439"/>
                <a:ext cx="422177" cy="2670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51%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8952160" y="1658736"/>
              <a:ext cx="1958920" cy="1448432"/>
              <a:chOff x="5772357" y="3275011"/>
              <a:chExt cx="1958920" cy="1448432"/>
            </a:xfrm>
          </p:grpSpPr>
          <p:sp>
            <p:nvSpPr>
              <p:cNvPr id="120" name="文本框 119"/>
              <p:cNvSpPr txBox="1"/>
              <p:nvPr/>
            </p:nvSpPr>
            <p:spPr>
              <a:xfrm>
                <a:off x="5786859" y="327501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   </a:t>
                </a:r>
                <a:r>
                  <a:rPr lang="zh-CN" altLang="en-US" sz="1200" dirty="0" smtClean="0">
                    <a:solidFill>
                      <a:schemeClr val="bg1"/>
                    </a:solidFill>
                  </a:rPr>
                  <a:t>订单号：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5772357" y="3509298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产品名称：快餐盒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5772357" y="3743585"/>
                <a:ext cx="1563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任务数量：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510/1000</a:t>
                </a: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5772357" y="3977872"/>
                <a:ext cx="1149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循环周期：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2.3</a:t>
                </a: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5890260" y="4212159"/>
                <a:ext cx="1841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控制器：</a:t>
                </a:r>
                <a:r>
                  <a:rPr lang="en-US" altLang="zh-CN" sz="1200" dirty="0" smtClean="0">
                    <a:solidFill>
                      <a:schemeClr val="bg1"/>
                    </a:solidFill>
                  </a:rPr>
                  <a:t>GefranPerforma</a:t>
                </a: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6043976" y="4446444"/>
                <a:ext cx="9893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/>
                    </a:solidFill>
                  </a:rPr>
                  <a:t> 状态：断开</a:t>
                </a:r>
                <a:endParaRPr lang="en-US" altLang="zh-CN" sz="1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9" name="椭圆 118"/>
            <p:cNvSpPr/>
            <p:nvPr/>
          </p:nvSpPr>
          <p:spPr>
            <a:xfrm>
              <a:off x="9054721" y="1333288"/>
              <a:ext cx="132235" cy="1322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矩形 142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2525472" y="582427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604802" y="611122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空 闲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3361550" y="61112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工 作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060242" y="61112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报 警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773448" y="611122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   断 开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64" name="直接连接符 163"/>
          <p:cNvCxnSpPr/>
          <p:nvPr/>
        </p:nvCxnSpPr>
        <p:spPr>
          <a:xfrm>
            <a:off x="391742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4638830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2549081" y="666374"/>
            <a:ext cx="153716" cy="1537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3292066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4034278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4766324" y="666374"/>
            <a:ext cx="153716" cy="153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6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矩形 435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矩形 440"/>
          <p:cNvSpPr/>
          <p:nvPr/>
        </p:nvSpPr>
        <p:spPr>
          <a:xfrm>
            <a:off x="2525472" y="582427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4" name="组合 443"/>
          <p:cNvGrpSpPr/>
          <p:nvPr/>
        </p:nvGrpSpPr>
        <p:grpSpPr>
          <a:xfrm>
            <a:off x="2526121" y="596827"/>
            <a:ext cx="676922" cy="304800"/>
            <a:chOff x="2526121" y="596827"/>
            <a:chExt cx="676922" cy="304800"/>
          </a:xfrm>
        </p:grpSpPr>
        <p:sp>
          <p:nvSpPr>
            <p:cNvPr id="442" name="文本框 441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模板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43" name="图片 4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1520445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监控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grpSp>
        <p:nvGrpSpPr>
          <p:cNvPr id="222" name="组合 221"/>
          <p:cNvGrpSpPr/>
          <p:nvPr/>
        </p:nvGrpSpPr>
        <p:grpSpPr>
          <a:xfrm>
            <a:off x="2179437" y="4758717"/>
            <a:ext cx="8884801" cy="2078567"/>
            <a:chOff x="2231866" y="3286355"/>
            <a:chExt cx="8884801" cy="2078567"/>
          </a:xfrm>
        </p:grpSpPr>
        <p:sp>
          <p:nvSpPr>
            <p:cNvPr id="223" name="矩形 222"/>
            <p:cNvSpPr/>
            <p:nvPr/>
          </p:nvSpPr>
          <p:spPr>
            <a:xfrm>
              <a:off x="2231867" y="3286355"/>
              <a:ext cx="8884800" cy="3539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3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38100">
                <a:schemeClr val="bg1">
                  <a:lumMod val="85000"/>
                  <a:alpha val="40000"/>
                </a:schemeClr>
              </a:glow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2231866" y="3640288"/>
              <a:ext cx="8884800" cy="1724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9" name="组合 438"/>
          <p:cNvGrpSpPr/>
          <p:nvPr/>
        </p:nvGrpSpPr>
        <p:grpSpPr>
          <a:xfrm>
            <a:off x="2179438" y="2616418"/>
            <a:ext cx="8884801" cy="2078567"/>
            <a:chOff x="2179438" y="2591018"/>
            <a:chExt cx="8884801" cy="2078567"/>
          </a:xfrm>
        </p:grpSpPr>
        <p:grpSp>
          <p:nvGrpSpPr>
            <p:cNvPr id="190" name="组合 189"/>
            <p:cNvGrpSpPr/>
            <p:nvPr/>
          </p:nvGrpSpPr>
          <p:grpSpPr>
            <a:xfrm>
              <a:off x="2179438" y="2591018"/>
              <a:ext cx="8884801" cy="2078567"/>
              <a:chOff x="2231866" y="3286355"/>
              <a:chExt cx="8884801" cy="2078567"/>
            </a:xfrm>
          </p:grpSpPr>
          <p:sp>
            <p:nvSpPr>
              <p:cNvPr id="188" name="矩形 187"/>
              <p:cNvSpPr/>
              <p:nvPr/>
            </p:nvSpPr>
            <p:spPr>
              <a:xfrm>
                <a:off x="2231867" y="3286355"/>
                <a:ext cx="8884800" cy="353932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3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glow rad="38100">
                  <a:schemeClr val="bg1">
                    <a:lumMod val="85000"/>
                    <a:alpha val="40000"/>
                  </a:schemeClr>
                </a:glow>
                <a:outerShdw blurRad="50800" dist="38100" dir="540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2231866" y="3640288"/>
                <a:ext cx="8884800" cy="1724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>
              <a:off x="7809669" y="3292185"/>
              <a:ext cx="3087046" cy="1298236"/>
              <a:chOff x="7495799" y="3050885"/>
              <a:chExt cx="3087046" cy="1298236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8106654" y="3054328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快速合模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5" name="圆角矩形 194"/>
              <p:cNvSpPr/>
              <p:nvPr/>
            </p:nvSpPr>
            <p:spPr>
              <a:xfrm>
                <a:off x="8926781" y="305088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7495799" y="3392445"/>
                <a:ext cx="14157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使用开始阀做差动</a:t>
                </a:r>
              </a:p>
            </p:txBody>
          </p:sp>
          <p:sp>
            <p:nvSpPr>
              <p:cNvPr id="209" name="圆角矩形 208"/>
              <p:cNvSpPr/>
              <p:nvPr/>
            </p:nvSpPr>
            <p:spPr>
              <a:xfrm>
                <a:off x="8926781" y="3389002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8106654" y="4068680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模保时间</a:t>
                </a:r>
              </a:p>
            </p:txBody>
          </p:sp>
          <p:sp>
            <p:nvSpPr>
              <p:cNvPr id="212" name="圆角矩形 211"/>
              <p:cNvSpPr/>
              <p:nvPr/>
            </p:nvSpPr>
            <p:spPr>
              <a:xfrm>
                <a:off x="8926781" y="4065237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文本框 213"/>
              <p:cNvSpPr txBox="1"/>
              <p:nvPr/>
            </p:nvSpPr>
            <p:spPr>
              <a:xfrm>
                <a:off x="8106654" y="3730562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周期延时</a:t>
                </a:r>
              </a:p>
            </p:txBody>
          </p:sp>
          <p:sp>
            <p:nvSpPr>
              <p:cNvPr id="215" name="圆角矩形 214"/>
              <p:cNvSpPr/>
              <p:nvPr/>
            </p:nvSpPr>
            <p:spPr>
              <a:xfrm>
                <a:off x="8926781" y="372711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圆角矩形 217"/>
              <p:cNvSpPr/>
              <p:nvPr/>
            </p:nvSpPr>
            <p:spPr>
              <a:xfrm>
                <a:off x="9801795" y="4065237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圆角矩形 218"/>
              <p:cNvSpPr/>
              <p:nvPr/>
            </p:nvSpPr>
            <p:spPr>
              <a:xfrm>
                <a:off x="9801795" y="372711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圆角矩形 219"/>
              <p:cNvSpPr/>
              <p:nvPr/>
            </p:nvSpPr>
            <p:spPr>
              <a:xfrm>
                <a:off x="9801795" y="3064816"/>
                <a:ext cx="299736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>
                <a:off x="9801795" y="3389002"/>
                <a:ext cx="299736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2" name="组合 341"/>
            <p:cNvGrpSpPr/>
            <p:nvPr/>
          </p:nvGrpSpPr>
          <p:grpSpPr>
            <a:xfrm>
              <a:off x="2316817" y="3058535"/>
              <a:ext cx="5398888" cy="1300608"/>
              <a:chOff x="2231867" y="4930812"/>
              <a:chExt cx="5398888" cy="1300608"/>
            </a:xfrm>
          </p:grpSpPr>
          <p:sp>
            <p:nvSpPr>
              <p:cNvPr id="343" name="圆角矩形 342"/>
              <p:cNvSpPr/>
              <p:nvPr/>
            </p:nvSpPr>
            <p:spPr>
              <a:xfrm>
                <a:off x="3468772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圆角矩形 343"/>
              <p:cNvSpPr/>
              <p:nvPr/>
            </p:nvSpPr>
            <p:spPr>
              <a:xfrm>
                <a:off x="4314005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圆角矩形 344"/>
              <p:cNvSpPr/>
              <p:nvPr/>
            </p:nvSpPr>
            <p:spPr>
              <a:xfrm>
                <a:off x="5159238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圆角矩形 345"/>
              <p:cNvSpPr/>
              <p:nvPr/>
            </p:nvSpPr>
            <p:spPr>
              <a:xfrm>
                <a:off x="6004471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文本框 346"/>
              <p:cNvSpPr txBox="1"/>
              <p:nvPr/>
            </p:nvSpPr>
            <p:spPr>
              <a:xfrm>
                <a:off x="3797128" y="493081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8" name="文本框 347"/>
              <p:cNvSpPr txBox="1"/>
              <p:nvPr/>
            </p:nvSpPr>
            <p:spPr>
              <a:xfrm>
                <a:off x="4642361" y="493081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5485852" y="493243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0" name="圆角矩形 349"/>
              <p:cNvSpPr/>
              <p:nvPr/>
            </p:nvSpPr>
            <p:spPr>
              <a:xfrm>
                <a:off x="6849705" y="5195689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6216470" y="49308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模保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7059961" y="49308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高压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2231867" y="5189390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流量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2231867" y="5568705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压力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2231867" y="594860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位置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6" name="圆角矩形 355"/>
              <p:cNvSpPr/>
              <p:nvPr/>
            </p:nvSpPr>
            <p:spPr>
              <a:xfrm>
                <a:off x="3463898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圆角矩形 356"/>
              <p:cNvSpPr/>
              <p:nvPr/>
            </p:nvSpPr>
            <p:spPr>
              <a:xfrm>
                <a:off x="4309131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圆角矩形 357"/>
              <p:cNvSpPr/>
              <p:nvPr/>
            </p:nvSpPr>
            <p:spPr>
              <a:xfrm>
                <a:off x="5154364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圆角矩形 358"/>
              <p:cNvSpPr/>
              <p:nvPr/>
            </p:nvSpPr>
            <p:spPr>
              <a:xfrm>
                <a:off x="5999597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圆角矩形 359"/>
              <p:cNvSpPr/>
              <p:nvPr/>
            </p:nvSpPr>
            <p:spPr>
              <a:xfrm>
                <a:off x="6844831" y="5568705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圆角矩形 361"/>
              <p:cNvSpPr/>
              <p:nvPr/>
            </p:nvSpPr>
            <p:spPr>
              <a:xfrm>
                <a:off x="3868698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圆角矩形 362"/>
              <p:cNvSpPr/>
              <p:nvPr/>
            </p:nvSpPr>
            <p:spPr>
              <a:xfrm>
                <a:off x="4720281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圆角矩形 363"/>
              <p:cNvSpPr/>
              <p:nvPr/>
            </p:nvSpPr>
            <p:spPr>
              <a:xfrm>
                <a:off x="5571864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圆角矩形 364"/>
              <p:cNvSpPr/>
              <p:nvPr/>
            </p:nvSpPr>
            <p:spPr>
              <a:xfrm>
                <a:off x="6423449" y="5941721"/>
                <a:ext cx="781050" cy="28388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文本框 365"/>
              <p:cNvSpPr txBox="1"/>
              <p:nvPr/>
            </p:nvSpPr>
            <p:spPr>
              <a:xfrm>
                <a:off x="2580871" y="5189390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%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7" name="文本框 366"/>
              <p:cNvSpPr txBox="1"/>
              <p:nvPr/>
            </p:nvSpPr>
            <p:spPr>
              <a:xfrm>
                <a:off x="2580871" y="5578255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bar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8" name="文本框 367"/>
              <p:cNvSpPr txBox="1"/>
              <p:nvPr/>
            </p:nvSpPr>
            <p:spPr>
              <a:xfrm>
                <a:off x="2580871" y="5954421"/>
                <a:ext cx="431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mm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69" name="组合 368"/>
          <p:cNvGrpSpPr/>
          <p:nvPr/>
        </p:nvGrpSpPr>
        <p:grpSpPr>
          <a:xfrm>
            <a:off x="2351124" y="5221848"/>
            <a:ext cx="5398888" cy="1300608"/>
            <a:chOff x="2231867" y="4930812"/>
            <a:chExt cx="5398888" cy="1300608"/>
          </a:xfrm>
        </p:grpSpPr>
        <p:sp>
          <p:nvSpPr>
            <p:cNvPr id="370" name="圆角矩形 369"/>
            <p:cNvSpPr/>
            <p:nvPr/>
          </p:nvSpPr>
          <p:spPr>
            <a:xfrm>
              <a:off x="3468772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圆角矩形 370"/>
            <p:cNvSpPr/>
            <p:nvPr/>
          </p:nvSpPr>
          <p:spPr>
            <a:xfrm>
              <a:off x="4314005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圆角矩形 371"/>
            <p:cNvSpPr/>
            <p:nvPr/>
          </p:nvSpPr>
          <p:spPr>
            <a:xfrm>
              <a:off x="5159238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圆角矩形 372"/>
            <p:cNvSpPr/>
            <p:nvPr/>
          </p:nvSpPr>
          <p:spPr>
            <a:xfrm>
              <a:off x="6004471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文本框 373"/>
            <p:cNvSpPr txBox="1"/>
            <p:nvPr/>
          </p:nvSpPr>
          <p:spPr>
            <a:xfrm>
              <a:off x="3555828" y="493081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开模终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4591561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6" name="文本框 375"/>
            <p:cNvSpPr txBox="1"/>
            <p:nvPr/>
          </p:nvSpPr>
          <p:spPr>
            <a:xfrm>
              <a:off x="5435052" y="493243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7" name="圆角矩形 376"/>
            <p:cNvSpPr/>
            <p:nvPr/>
          </p:nvSpPr>
          <p:spPr>
            <a:xfrm>
              <a:off x="6849705" y="5195689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文本框 377"/>
            <p:cNvSpPr txBox="1"/>
            <p:nvPr/>
          </p:nvSpPr>
          <p:spPr>
            <a:xfrm>
              <a:off x="6267270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9" name="文本框 378"/>
            <p:cNvSpPr txBox="1"/>
            <p:nvPr/>
          </p:nvSpPr>
          <p:spPr>
            <a:xfrm>
              <a:off x="7110761" y="49308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0" name="文本框 379"/>
            <p:cNvSpPr txBox="1"/>
            <p:nvPr/>
          </p:nvSpPr>
          <p:spPr>
            <a:xfrm>
              <a:off x="2231867" y="518939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流量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1" name="文本框 380"/>
            <p:cNvSpPr txBox="1"/>
            <p:nvPr/>
          </p:nvSpPr>
          <p:spPr>
            <a:xfrm>
              <a:off x="2231867" y="556870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压力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2" name="文本框 381"/>
            <p:cNvSpPr txBox="1"/>
            <p:nvPr/>
          </p:nvSpPr>
          <p:spPr>
            <a:xfrm>
              <a:off x="2231867" y="594860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位置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3" name="圆角矩形 382"/>
            <p:cNvSpPr/>
            <p:nvPr/>
          </p:nvSpPr>
          <p:spPr>
            <a:xfrm>
              <a:off x="3463898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圆角矩形 383"/>
            <p:cNvSpPr/>
            <p:nvPr/>
          </p:nvSpPr>
          <p:spPr>
            <a:xfrm>
              <a:off x="4309131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圆角矩形 384"/>
            <p:cNvSpPr/>
            <p:nvPr/>
          </p:nvSpPr>
          <p:spPr>
            <a:xfrm>
              <a:off x="5154364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圆角矩形 385"/>
            <p:cNvSpPr/>
            <p:nvPr/>
          </p:nvSpPr>
          <p:spPr>
            <a:xfrm>
              <a:off x="5999597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圆角矩形 386"/>
            <p:cNvSpPr/>
            <p:nvPr/>
          </p:nvSpPr>
          <p:spPr>
            <a:xfrm>
              <a:off x="6844831" y="556870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圆角矩形 387"/>
            <p:cNvSpPr/>
            <p:nvPr/>
          </p:nvSpPr>
          <p:spPr>
            <a:xfrm>
              <a:off x="3017115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圆角矩形 388"/>
            <p:cNvSpPr/>
            <p:nvPr/>
          </p:nvSpPr>
          <p:spPr>
            <a:xfrm>
              <a:off x="3868698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圆角矩形 389"/>
            <p:cNvSpPr/>
            <p:nvPr/>
          </p:nvSpPr>
          <p:spPr>
            <a:xfrm>
              <a:off x="4720281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圆角矩形 390"/>
            <p:cNvSpPr/>
            <p:nvPr/>
          </p:nvSpPr>
          <p:spPr>
            <a:xfrm>
              <a:off x="5571864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圆角矩形 391"/>
            <p:cNvSpPr/>
            <p:nvPr/>
          </p:nvSpPr>
          <p:spPr>
            <a:xfrm>
              <a:off x="6423449" y="5941721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文本框 392"/>
            <p:cNvSpPr txBox="1"/>
            <p:nvPr/>
          </p:nvSpPr>
          <p:spPr>
            <a:xfrm>
              <a:off x="2580871" y="518939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%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4" name="文本框 393"/>
            <p:cNvSpPr txBox="1"/>
            <p:nvPr/>
          </p:nvSpPr>
          <p:spPr>
            <a:xfrm>
              <a:off x="2580871" y="5578255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bar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5" name="文本框 394"/>
            <p:cNvSpPr txBox="1"/>
            <p:nvPr/>
          </p:nvSpPr>
          <p:spPr>
            <a:xfrm>
              <a:off x="2580871" y="595442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</a:rPr>
                <a:t>mm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96" name="组合 395"/>
          <p:cNvGrpSpPr/>
          <p:nvPr/>
        </p:nvGrpSpPr>
        <p:grpSpPr>
          <a:xfrm>
            <a:off x="8411925" y="5453419"/>
            <a:ext cx="1601177" cy="283884"/>
            <a:chOff x="8106654" y="3050885"/>
            <a:chExt cx="1601177" cy="283884"/>
          </a:xfrm>
        </p:grpSpPr>
        <p:sp>
          <p:nvSpPr>
            <p:cNvPr id="397" name="文本框 396"/>
            <p:cNvSpPr txBox="1"/>
            <p:nvPr/>
          </p:nvSpPr>
          <p:spPr>
            <a:xfrm>
              <a:off x="8106654" y="305432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快速开模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8" name="圆角矩形 397"/>
            <p:cNvSpPr/>
            <p:nvPr/>
          </p:nvSpPr>
          <p:spPr>
            <a:xfrm>
              <a:off x="8926781" y="3050885"/>
              <a:ext cx="781050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>
            <a:off x="2179437" y="1031137"/>
            <a:ext cx="8884803" cy="1495079"/>
            <a:chOff x="2179437" y="993037"/>
            <a:chExt cx="8884803" cy="1495079"/>
          </a:xfrm>
        </p:grpSpPr>
        <p:sp>
          <p:nvSpPr>
            <p:cNvPr id="437" name="矩形 436"/>
            <p:cNvSpPr/>
            <p:nvPr/>
          </p:nvSpPr>
          <p:spPr>
            <a:xfrm>
              <a:off x="2179437" y="993037"/>
              <a:ext cx="8884800" cy="1495079"/>
            </a:xfrm>
            <a:prstGeom prst="rect">
              <a:avLst/>
            </a:prstGeom>
            <a:solidFill>
              <a:srgbClr val="DFF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5" name="组合 434"/>
            <p:cNvGrpSpPr/>
            <p:nvPr/>
          </p:nvGrpSpPr>
          <p:grpSpPr>
            <a:xfrm>
              <a:off x="2313024" y="1079335"/>
              <a:ext cx="8751216" cy="1336630"/>
              <a:chOff x="2313024" y="558635"/>
              <a:chExt cx="8751216" cy="1336630"/>
            </a:xfrm>
          </p:grpSpPr>
          <p:sp>
            <p:nvSpPr>
              <p:cNvPr id="145" name="文本框 144"/>
              <p:cNvSpPr txBox="1"/>
              <p:nvPr/>
            </p:nvSpPr>
            <p:spPr>
              <a:xfrm>
                <a:off x="2313024" y="558635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机器概况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1" name="组合 150"/>
              <p:cNvGrpSpPr/>
              <p:nvPr/>
            </p:nvGrpSpPr>
            <p:grpSpPr>
              <a:xfrm>
                <a:off x="10101531" y="1097965"/>
                <a:ext cx="689471" cy="689470"/>
                <a:chOff x="4711594" y="1392680"/>
                <a:chExt cx="498581" cy="498581"/>
              </a:xfrm>
            </p:grpSpPr>
            <p:grpSp>
              <p:nvGrpSpPr>
                <p:cNvPr id="152" name="组合 151"/>
                <p:cNvGrpSpPr/>
                <p:nvPr/>
              </p:nvGrpSpPr>
              <p:grpSpPr>
                <a:xfrm>
                  <a:off x="4711594" y="1392680"/>
                  <a:ext cx="498581" cy="498581"/>
                  <a:chOff x="4711594" y="1392680"/>
                  <a:chExt cx="694800" cy="694800"/>
                </a:xfrm>
              </p:grpSpPr>
              <p:sp>
                <p:nvSpPr>
                  <p:cNvPr id="154" name="椭圆 153"/>
                  <p:cNvSpPr/>
                  <p:nvPr/>
                </p:nvSpPr>
                <p:spPr>
                  <a:xfrm>
                    <a:off x="4712059" y="1392680"/>
                    <a:ext cx="694335" cy="69433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>
                    <a:off x="4711594" y="1392680"/>
                    <a:ext cx="694800" cy="694800"/>
                  </a:xfrm>
                  <a:prstGeom prst="arc">
                    <a:avLst>
                      <a:gd name="adj1" fmla="val 16200000"/>
                      <a:gd name="adj2" fmla="val 5373152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3" name="文本框 152"/>
                <p:cNvSpPr txBox="1"/>
                <p:nvPr/>
              </p:nvSpPr>
              <p:spPr>
                <a:xfrm>
                  <a:off x="4777247" y="1500439"/>
                  <a:ext cx="422177" cy="26707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chemeClr val="bg1"/>
                      </a:solidFill>
                    </a:rPr>
                    <a:t>51%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2351124" y="913680"/>
                <a:ext cx="8713116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/>
              <p:cNvGrpSpPr/>
              <p:nvPr/>
            </p:nvGrpSpPr>
            <p:grpSpPr>
              <a:xfrm>
                <a:off x="2963113" y="915405"/>
                <a:ext cx="1563248" cy="979860"/>
                <a:chOff x="6425512" y="3275011"/>
                <a:chExt cx="1563248" cy="979860"/>
              </a:xfrm>
            </p:grpSpPr>
            <p:sp>
              <p:nvSpPr>
                <p:cNvPr id="411" name="文本框 410"/>
                <p:cNvSpPr txBox="1"/>
                <p:nvPr/>
              </p:nvSpPr>
              <p:spPr>
                <a:xfrm>
                  <a:off x="6440014" y="3275011"/>
                  <a:ext cx="9412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   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订单号</a:t>
                  </a:r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：</a:t>
                  </a:r>
                  <a:endPara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2" name="文本框 411"/>
                <p:cNvSpPr txBox="1"/>
                <p:nvPr/>
              </p:nvSpPr>
              <p:spPr>
                <a:xfrm>
                  <a:off x="6425512" y="3509298"/>
                  <a:ext cx="14157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产品名称：快餐盒</a:t>
                  </a:r>
                  <a:endPara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3" name="文本框 412"/>
                <p:cNvSpPr txBox="1"/>
                <p:nvPr/>
              </p:nvSpPr>
              <p:spPr>
                <a:xfrm>
                  <a:off x="6425512" y="3743585"/>
                  <a:ext cx="1563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任务数量：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500/1000</a:t>
                  </a:r>
                </a:p>
              </p:txBody>
            </p:sp>
            <p:sp>
              <p:nvSpPr>
                <p:cNvPr id="414" name="文本框 413"/>
                <p:cNvSpPr txBox="1"/>
                <p:nvPr/>
              </p:nvSpPr>
              <p:spPr>
                <a:xfrm>
                  <a:off x="6425512" y="3977872"/>
                  <a:ext cx="12282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循环周期：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55.0</a:t>
                  </a:r>
                </a:p>
              </p:txBody>
            </p:sp>
          </p:grpSp>
          <p:sp>
            <p:nvSpPr>
              <p:cNvPr id="424" name="椭圆 423"/>
              <p:cNvSpPr/>
              <p:nvPr/>
            </p:nvSpPr>
            <p:spPr>
              <a:xfrm>
                <a:off x="10380148" y="642202"/>
                <a:ext cx="132235" cy="13223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文本框 426"/>
              <p:cNvSpPr txBox="1"/>
              <p:nvPr/>
            </p:nvSpPr>
            <p:spPr>
              <a:xfrm>
                <a:off x="10520230" y="582447"/>
                <a:ext cx="511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KEBA</a:t>
                </a:r>
              </a:p>
            </p:txBody>
          </p:sp>
          <p:grpSp>
            <p:nvGrpSpPr>
              <p:cNvPr id="428" name="组合 427"/>
              <p:cNvGrpSpPr/>
              <p:nvPr/>
            </p:nvGrpSpPr>
            <p:grpSpPr>
              <a:xfrm>
                <a:off x="4924544" y="915405"/>
                <a:ext cx="1701107" cy="979860"/>
                <a:chOff x="6643222" y="3275011"/>
                <a:chExt cx="1701107" cy="979860"/>
              </a:xfrm>
            </p:grpSpPr>
            <p:sp>
              <p:nvSpPr>
                <p:cNvPr id="429" name="文本框 428"/>
                <p:cNvSpPr txBox="1"/>
                <p:nvPr/>
              </p:nvSpPr>
              <p:spPr>
                <a:xfrm>
                  <a:off x="6784724" y="3275011"/>
                  <a:ext cx="8787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次品数：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430" name="文本框 429"/>
                <p:cNvSpPr txBox="1"/>
                <p:nvPr/>
              </p:nvSpPr>
              <p:spPr>
                <a:xfrm>
                  <a:off x="6643222" y="3509298"/>
                  <a:ext cx="17011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模具编号：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2015/12/23</a:t>
                  </a:r>
                </a:p>
              </p:txBody>
            </p:sp>
            <p:sp>
              <p:nvSpPr>
                <p:cNvPr id="431" name="文本框 430"/>
                <p:cNvSpPr txBox="1"/>
                <p:nvPr/>
              </p:nvSpPr>
              <p:spPr>
                <a:xfrm>
                  <a:off x="6643222" y="3743585"/>
                  <a:ext cx="1563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任务数量：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730/1000</a:t>
                  </a:r>
                </a:p>
              </p:txBody>
            </p:sp>
            <p:sp>
              <p:nvSpPr>
                <p:cNvPr id="432" name="文本框 431"/>
                <p:cNvSpPr txBox="1"/>
                <p:nvPr/>
              </p:nvSpPr>
              <p:spPr>
                <a:xfrm>
                  <a:off x="6643222" y="3977872"/>
                  <a:ext cx="12282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循环周期：</a:t>
                  </a:r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55.0</a:t>
                  </a:r>
                </a:p>
              </p:txBody>
            </p:sp>
          </p:grpSp>
        </p:grpSp>
      </p:grpSp>
      <p:sp>
        <p:nvSpPr>
          <p:cNvPr id="433" name="文本框 432"/>
          <p:cNvSpPr txBox="1"/>
          <p:nvPr/>
        </p:nvSpPr>
        <p:spPr>
          <a:xfrm>
            <a:off x="2304117" y="26355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合模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2302658" y="479660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开模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40" name="图片 4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9" y="658801"/>
            <a:ext cx="161948" cy="161948"/>
          </a:xfrm>
          <a:prstGeom prst="rect">
            <a:avLst/>
          </a:prstGeom>
        </p:spPr>
      </p:pic>
      <p:grpSp>
        <p:nvGrpSpPr>
          <p:cNvPr id="445" name="组合 444"/>
          <p:cNvGrpSpPr/>
          <p:nvPr/>
        </p:nvGrpSpPr>
        <p:grpSpPr>
          <a:xfrm>
            <a:off x="3253841" y="596827"/>
            <a:ext cx="676922" cy="304800"/>
            <a:chOff x="2526121" y="596827"/>
            <a:chExt cx="676922" cy="304800"/>
          </a:xfrm>
        </p:grpSpPr>
        <p:sp>
          <p:nvSpPr>
            <p:cNvPr id="446" name="文本框 445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顶针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47" name="图片 4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48" name="组合 447"/>
          <p:cNvGrpSpPr/>
          <p:nvPr/>
        </p:nvGrpSpPr>
        <p:grpSpPr>
          <a:xfrm>
            <a:off x="3981561" y="596827"/>
            <a:ext cx="676922" cy="304800"/>
            <a:chOff x="2526121" y="596827"/>
            <a:chExt cx="676922" cy="304800"/>
          </a:xfrm>
        </p:grpSpPr>
        <p:sp>
          <p:nvSpPr>
            <p:cNvPr id="449" name="文本框 448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中子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50" name="图片 4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51" name="组合 450"/>
          <p:cNvGrpSpPr/>
          <p:nvPr/>
        </p:nvGrpSpPr>
        <p:grpSpPr>
          <a:xfrm>
            <a:off x="4709281" y="596827"/>
            <a:ext cx="676922" cy="304800"/>
            <a:chOff x="2526121" y="596827"/>
            <a:chExt cx="676922" cy="304800"/>
          </a:xfrm>
        </p:grpSpPr>
        <p:sp>
          <p:nvSpPr>
            <p:cNvPr id="452" name="文本框 451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注射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53" name="图片 45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60" name="组合 459"/>
          <p:cNvGrpSpPr/>
          <p:nvPr/>
        </p:nvGrpSpPr>
        <p:grpSpPr>
          <a:xfrm>
            <a:off x="5437001" y="596827"/>
            <a:ext cx="676922" cy="304800"/>
            <a:chOff x="2526121" y="596827"/>
            <a:chExt cx="676922" cy="304800"/>
          </a:xfrm>
        </p:grpSpPr>
        <p:sp>
          <p:nvSpPr>
            <p:cNvPr id="461" name="文本框 460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射台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62" name="图片 46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grpSp>
        <p:nvGrpSpPr>
          <p:cNvPr id="463" name="组合 462"/>
          <p:cNvGrpSpPr/>
          <p:nvPr/>
        </p:nvGrpSpPr>
        <p:grpSpPr>
          <a:xfrm>
            <a:off x="6164723" y="596827"/>
            <a:ext cx="676922" cy="304800"/>
            <a:chOff x="2526121" y="596827"/>
            <a:chExt cx="676922" cy="304800"/>
          </a:xfrm>
        </p:grpSpPr>
        <p:sp>
          <p:nvSpPr>
            <p:cNvPr id="464" name="文本框 463"/>
            <p:cNvSpPr txBox="1"/>
            <p:nvPr/>
          </p:nvSpPr>
          <p:spPr>
            <a:xfrm>
              <a:off x="2604802" y="611122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</a:rPr>
                <a:t>   加热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65" name="图片 46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121" y="596827"/>
              <a:ext cx="304800" cy="304800"/>
            </a:xfrm>
            <a:prstGeom prst="rect">
              <a:avLst/>
            </a:prstGeom>
          </p:spPr>
        </p:pic>
      </p:grpSp>
      <p:cxnSp>
        <p:nvCxnSpPr>
          <p:cNvPr id="467" name="直接连接符 466"/>
          <p:cNvCxnSpPr/>
          <p:nvPr/>
        </p:nvCxnSpPr>
        <p:spPr>
          <a:xfrm>
            <a:off x="3917422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接连接符 472"/>
          <p:cNvCxnSpPr/>
          <p:nvPr/>
        </p:nvCxnSpPr>
        <p:spPr>
          <a:xfrm>
            <a:off x="4638830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连接符 473"/>
          <p:cNvCxnSpPr/>
          <p:nvPr/>
        </p:nvCxnSpPr>
        <p:spPr>
          <a:xfrm>
            <a:off x="5360238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474"/>
          <p:cNvCxnSpPr/>
          <p:nvPr/>
        </p:nvCxnSpPr>
        <p:spPr>
          <a:xfrm>
            <a:off x="6081646" y="575707"/>
            <a:ext cx="0" cy="356122"/>
          </a:xfrm>
          <a:prstGeom prst="line">
            <a:avLst/>
          </a:prstGeom>
          <a:ln w="1905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86626" y="1875893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统计分析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0" y="569035"/>
            <a:ext cx="8792802" cy="308653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00" y="4086224"/>
            <a:ext cx="8821381" cy="2857899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214060" y="61602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机器运行情况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090498" y="415932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机器运行对比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86626" y="2216941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人员管理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成型工艺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8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2193123" y="946589"/>
            <a:ext cx="8884800" cy="330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569035"/>
            <a:ext cx="1804062" cy="2476500"/>
            <a:chOff x="70420" y="1508835"/>
            <a:chExt cx="1804062" cy="2476500"/>
          </a:xfrm>
        </p:grpSpPr>
        <p:sp>
          <p:nvSpPr>
            <p:cNvPr id="5" name="圆角矩形 4"/>
            <p:cNvSpPr/>
            <p:nvPr/>
          </p:nvSpPr>
          <p:spPr>
            <a:xfrm>
              <a:off x="86626" y="1508835"/>
              <a:ext cx="1771650" cy="2476500"/>
            </a:xfrm>
            <a:prstGeom prst="roundRect">
              <a:avLst>
                <a:gd name="adj" fmla="val 3774"/>
              </a:avLst>
            </a:prstGeom>
            <a:solidFill>
              <a:schemeClr val="bg1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0420" y="187656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0420" y="2230499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0420" y="2938363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20" y="2584431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626" y="3292295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6626" y="3646227"/>
              <a:ext cx="1787856" cy="0"/>
            </a:xfrm>
            <a:prstGeom prst="line">
              <a:avLst/>
            </a:prstGeom>
            <a:ln w="127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6626" y="191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统计分析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26" y="22689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成型工艺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625" y="300788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系统设置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420" y="3332769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70C0"/>
                  </a:solidFill>
                </a:rPr>
                <a:t>GPS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20" y="367728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其他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6626" y="2575641"/>
              <a:ext cx="1771650" cy="358313"/>
            </a:xfrm>
            <a:prstGeom prst="roundRect">
              <a:avLst>
                <a:gd name="adj" fmla="val 8205"/>
              </a:avLst>
            </a:prstGeom>
            <a:solidFill>
              <a:srgbClr val="0070C0"/>
            </a:solidFill>
            <a:ln>
              <a:noFill/>
            </a:ln>
            <a:effectLst>
              <a:glow rad="38100">
                <a:srgbClr val="F5F5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3264" y="15463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0070C0"/>
                  </a:solidFill>
                </a:rPr>
                <a:t>监控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625" y="262289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</a:rPr>
                <a:t>人员管理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1"/>
            <a:ext cx="1677436" cy="29452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25472" y="-6476"/>
            <a:ext cx="682547" cy="36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75000"/>
                <a:alpha val="8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97346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监 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9269" y="39611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首 页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6929" y="2743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链 接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2499" y="3386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 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3665759" y="111407"/>
            <a:ext cx="99060" cy="1371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4247859" y="111407"/>
            <a:ext cx="99060" cy="137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5" t="1734" r="5963" b="95561"/>
          <a:stretch/>
        </p:blipFill>
        <p:spPr>
          <a:xfrm>
            <a:off x="11345954" y="110652"/>
            <a:ext cx="131671" cy="18209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451002" y="5129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9" t="1848" r="2453" b="96115"/>
          <a:stretch/>
        </p:blipFill>
        <p:spPr>
          <a:xfrm>
            <a:off x="11978874" y="138393"/>
            <a:ext cx="99060" cy="137160"/>
          </a:xfrm>
          <a:prstGeom prst="rect">
            <a:avLst/>
          </a:prstGeom>
        </p:spPr>
      </p:pic>
      <p:sp>
        <p:nvSpPr>
          <p:cNvPr id="142" name="矩形 141"/>
          <p:cNvSpPr/>
          <p:nvPr/>
        </p:nvSpPr>
        <p:spPr>
          <a:xfrm>
            <a:off x="2475556" y="1573760"/>
            <a:ext cx="5114925" cy="271523"/>
          </a:xfrm>
          <a:prstGeom prst="rect">
            <a:avLst/>
          </a:prstGeom>
          <a:solidFill>
            <a:srgbClr val="DFF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2179437" y="584972"/>
            <a:ext cx="8884800" cy="353932"/>
          </a:xfrm>
          <a:prstGeom prst="rect">
            <a:avLst/>
          </a:prstGeom>
          <a:gradFill>
            <a:gsLst>
              <a:gs pos="0">
                <a:srgbClr val="FFFFFF"/>
              </a:gs>
              <a:gs pos="13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glow rad="38100">
              <a:schemeClr val="bg1">
                <a:lumMod val="85000"/>
                <a:alpha val="40000"/>
              </a:schemeClr>
            </a:glow>
            <a:outerShdw blurRad="50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3193737" y="1106336"/>
            <a:ext cx="781050" cy="28388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/>
          <p:cNvSpPr txBox="1"/>
          <p:nvPr/>
        </p:nvSpPr>
        <p:spPr>
          <a:xfrm>
            <a:off x="2368757" y="58497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账号管理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2382777" y="11137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查询条件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3" name="图片 1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9" t="15542" r="79104" b="81340"/>
          <a:stretch/>
        </p:blipFill>
        <p:spPr>
          <a:xfrm>
            <a:off x="3798007" y="1175541"/>
            <a:ext cx="140017" cy="135731"/>
          </a:xfrm>
          <a:prstGeom prst="rect">
            <a:avLst/>
          </a:prstGeom>
        </p:spPr>
      </p:pic>
      <p:sp>
        <p:nvSpPr>
          <p:cNvPr id="154" name="文本框 153"/>
          <p:cNvSpPr txBox="1"/>
          <p:nvPr/>
        </p:nvSpPr>
        <p:spPr>
          <a:xfrm>
            <a:off x="3169396" y="110652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用户名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4028780" y="1117670"/>
            <a:ext cx="1819570" cy="28388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988108" y="1117412"/>
            <a:ext cx="631768" cy="290184"/>
            <a:chOff x="5988108" y="1117412"/>
            <a:chExt cx="631768" cy="290184"/>
          </a:xfrm>
        </p:grpSpPr>
        <p:sp>
          <p:nvSpPr>
            <p:cNvPr id="6" name="圆角矩形 5"/>
            <p:cNvSpPr/>
            <p:nvPr/>
          </p:nvSpPr>
          <p:spPr>
            <a:xfrm>
              <a:off x="5988108" y="1117412"/>
              <a:ext cx="631768" cy="284400"/>
            </a:xfrm>
            <a:prstGeom prst="roundRect">
              <a:avLst/>
            </a:prstGeom>
            <a:solidFill>
              <a:srgbClr val="DFF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6056054" y="113059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查询</a:t>
              </a:r>
            </a:p>
          </p:txBody>
        </p:sp>
      </p:grpSp>
      <p:sp>
        <p:nvSpPr>
          <p:cNvPr id="158" name="矩形 157"/>
          <p:cNvSpPr/>
          <p:nvPr/>
        </p:nvSpPr>
        <p:spPr>
          <a:xfrm>
            <a:off x="2475556" y="1840259"/>
            <a:ext cx="5114925" cy="2715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2482378" y="2109374"/>
            <a:ext cx="5114925" cy="271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/>
        </p:nvSpPr>
        <p:spPr>
          <a:xfrm>
            <a:off x="2482378" y="2375873"/>
            <a:ext cx="5114925" cy="2715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/>
        </p:nvSpPr>
        <p:spPr>
          <a:xfrm>
            <a:off x="2475555" y="2641246"/>
            <a:ext cx="5114925" cy="271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643076" y="1569464"/>
            <a:ext cx="4539774" cy="281295"/>
            <a:chOff x="2643076" y="1569464"/>
            <a:chExt cx="4539774" cy="281295"/>
          </a:xfrm>
        </p:grpSpPr>
        <p:sp>
          <p:nvSpPr>
            <p:cNvPr id="143" name="文本框 142"/>
            <p:cNvSpPr txBox="1"/>
            <p:nvPr/>
          </p:nvSpPr>
          <p:spPr>
            <a:xfrm>
              <a:off x="3564245" y="157070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用户名</a:t>
              </a:r>
              <a:endParaRPr lang="zh-CN" altLang="en-US" sz="1200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643076" y="157376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编号</a:t>
              </a:r>
              <a:endParaRPr lang="zh-CN" altLang="en-US" sz="1200" dirty="0"/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4982813" y="156949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邮箱</a:t>
              </a:r>
              <a:endParaRPr lang="zh-CN" altLang="en-US" sz="1200" dirty="0"/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6690407" y="15694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权限</a:t>
              </a:r>
              <a:endParaRPr lang="zh-CN" altLang="en-US" sz="1200" dirty="0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2724138" y="1848663"/>
            <a:ext cx="4618950" cy="281295"/>
            <a:chOff x="2731976" y="1569464"/>
            <a:chExt cx="4618950" cy="281295"/>
          </a:xfrm>
        </p:grpSpPr>
        <p:sp>
          <p:nvSpPr>
            <p:cNvPr id="165" name="文本框 164"/>
            <p:cNvSpPr txBox="1"/>
            <p:nvPr/>
          </p:nvSpPr>
          <p:spPr>
            <a:xfrm>
              <a:off x="3587645" y="1570708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</a:t>
              </a:r>
              <a:endParaRPr lang="zh-CN" altLang="en-US" sz="1200" dirty="0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2731976" y="15737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4652613" y="1569496"/>
              <a:ext cx="125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admin@126.com</a:t>
              </a:r>
              <a:endParaRPr lang="zh-CN" altLang="en-US" sz="1200" dirty="0"/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6550707" y="156946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普通用户</a:t>
              </a:r>
              <a:endParaRPr lang="zh-CN" altLang="en-US" sz="1200" dirty="0"/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2724138" y="2107467"/>
            <a:ext cx="4722038" cy="281295"/>
            <a:chOff x="2731976" y="1569464"/>
            <a:chExt cx="4722038" cy="281295"/>
          </a:xfrm>
        </p:grpSpPr>
        <p:sp>
          <p:nvSpPr>
            <p:cNvPr id="271" name="文本框 270"/>
            <p:cNvSpPr txBox="1"/>
            <p:nvPr/>
          </p:nvSpPr>
          <p:spPr>
            <a:xfrm>
              <a:off x="3587820" y="1570708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</a:t>
              </a:r>
              <a:endParaRPr lang="zh-CN" altLang="en-US" sz="1200" dirty="0"/>
            </a:p>
          </p:txBody>
        </p:sp>
        <p:sp>
          <p:nvSpPr>
            <p:cNvPr id="272" name="文本框 271"/>
            <p:cNvSpPr txBox="1"/>
            <p:nvPr/>
          </p:nvSpPr>
          <p:spPr>
            <a:xfrm>
              <a:off x="2731976" y="15737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273" name="文本框 272"/>
            <p:cNvSpPr txBox="1"/>
            <p:nvPr/>
          </p:nvSpPr>
          <p:spPr>
            <a:xfrm>
              <a:off x="4652613" y="1569496"/>
              <a:ext cx="125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admin@126.com</a:t>
              </a:r>
              <a:endParaRPr lang="zh-CN" altLang="en-US" sz="1200" dirty="0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6499907" y="1569464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系统管理员</a:t>
              </a:r>
              <a:endParaRPr lang="zh-CN" altLang="en-US" sz="1200" dirty="0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2724138" y="2366271"/>
            <a:ext cx="4618950" cy="281295"/>
            <a:chOff x="2731976" y="1569464"/>
            <a:chExt cx="4618950" cy="281295"/>
          </a:xfrm>
        </p:grpSpPr>
        <p:sp>
          <p:nvSpPr>
            <p:cNvPr id="276" name="文本框 275"/>
            <p:cNvSpPr txBox="1"/>
            <p:nvPr/>
          </p:nvSpPr>
          <p:spPr>
            <a:xfrm>
              <a:off x="3587645" y="1570708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</a:t>
              </a:r>
              <a:endParaRPr lang="zh-CN" altLang="en-US" sz="1200" dirty="0"/>
            </a:p>
          </p:txBody>
        </p:sp>
        <p:sp>
          <p:nvSpPr>
            <p:cNvPr id="277" name="文本框 276"/>
            <p:cNvSpPr txBox="1"/>
            <p:nvPr/>
          </p:nvSpPr>
          <p:spPr>
            <a:xfrm>
              <a:off x="2731976" y="15737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278" name="文本框 277"/>
            <p:cNvSpPr txBox="1"/>
            <p:nvPr/>
          </p:nvSpPr>
          <p:spPr>
            <a:xfrm>
              <a:off x="4652613" y="1569496"/>
              <a:ext cx="125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12345@126.com</a:t>
              </a:r>
              <a:endParaRPr lang="zh-CN" altLang="en-US" sz="1200" dirty="0"/>
            </a:p>
          </p:txBody>
        </p:sp>
        <p:sp>
          <p:nvSpPr>
            <p:cNvPr id="279" name="文本框 278"/>
            <p:cNvSpPr txBox="1"/>
            <p:nvPr/>
          </p:nvSpPr>
          <p:spPr>
            <a:xfrm>
              <a:off x="6550707" y="156946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普通用户</a:t>
              </a:r>
              <a:endParaRPr lang="zh-CN" altLang="en-US" sz="1200" dirty="0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2724138" y="2625074"/>
            <a:ext cx="4618950" cy="281295"/>
            <a:chOff x="2731976" y="1569464"/>
            <a:chExt cx="4618950" cy="281295"/>
          </a:xfrm>
        </p:grpSpPr>
        <p:sp>
          <p:nvSpPr>
            <p:cNvPr id="281" name="文本框 280"/>
            <p:cNvSpPr txBox="1"/>
            <p:nvPr/>
          </p:nvSpPr>
          <p:spPr>
            <a:xfrm>
              <a:off x="3590052" y="1570708"/>
              <a:ext cx="635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</a:t>
              </a:r>
              <a:endParaRPr lang="zh-CN" altLang="en-US" sz="1200" dirty="0"/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2731976" y="15737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283" name="文本框 282"/>
            <p:cNvSpPr txBox="1"/>
            <p:nvPr/>
          </p:nvSpPr>
          <p:spPr>
            <a:xfrm>
              <a:off x="4652613" y="1569496"/>
              <a:ext cx="125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admin@126.com</a:t>
              </a:r>
              <a:endParaRPr lang="zh-CN" altLang="en-US" sz="1200" dirty="0"/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6550707" y="156946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普通用户</a:t>
              </a:r>
              <a:endParaRPr lang="zh-CN" altLang="en-US" sz="12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24680" y="1569464"/>
            <a:ext cx="2686488" cy="2551004"/>
            <a:chOff x="8519861" y="4146200"/>
            <a:chExt cx="2686488" cy="2551004"/>
          </a:xfrm>
        </p:grpSpPr>
        <p:sp>
          <p:nvSpPr>
            <p:cNvPr id="285" name="圆角矩形 284"/>
            <p:cNvSpPr/>
            <p:nvPr/>
          </p:nvSpPr>
          <p:spPr>
            <a:xfrm>
              <a:off x="9201500" y="4146200"/>
              <a:ext cx="1933469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圆角矩形 285"/>
            <p:cNvSpPr/>
            <p:nvPr/>
          </p:nvSpPr>
          <p:spPr>
            <a:xfrm>
              <a:off x="9201500" y="4641129"/>
              <a:ext cx="1933469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圆角矩形 286"/>
            <p:cNvSpPr/>
            <p:nvPr/>
          </p:nvSpPr>
          <p:spPr>
            <a:xfrm>
              <a:off x="9201500" y="5630987"/>
              <a:ext cx="1933469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圆角矩形 287"/>
            <p:cNvSpPr/>
            <p:nvPr/>
          </p:nvSpPr>
          <p:spPr>
            <a:xfrm>
              <a:off x="9201500" y="5136058"/>
              <a:ext cx="1933469" cy="28388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文本框 288"/>
            <p:cNvSpPr txBox="1"/>
            <p:nvPr/>
          </p:nvSpPr>
          <p:spPr>
            <a:xfrm>
              <a:off x="8519861" y="415308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用户名</a:t>
              </a:r>
              <a:endParaRPr lang="zh-CN" altLang="en-US" sz="1200" dirty="0"/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8673749" y="462732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邮箱</a:t>
              </a:r>
              <a:endParaRPr lang="zh-CN" altLang="en-US" sz="1200" dirty="0"/>
            </a:p>
          </p:txBody>
        </p:sp>
        <p:sp>
          <p:nvSpPr>
            <p:cNvPr id="291" name="文本框 290"/>
            <p:cNvSpPr txBox="1"/>
            <p:nvPr/>
          </p:nvSpPr>
          <p:spPr>
            <a:xfrm>
              <a:off x="8673749" y="514959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密码</a:t>
              </a:r>
              <a:endParaRPr lang="zh-CN" altLang="en-US" sz="1200" dirty="0"/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8673749" y="567213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确认</a:t>
              </a:r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9338377" y="5987415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系统管理员</a:t>
              </a:r>
              <a:endParaRPr lang="zh-CN" altLang="en-US" sz="1200" dirty="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201501" y="6057477"/>
              <a:ext cx="136876" cy="13687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4" name="组合 293"/>
            <p:cNvGrpSpPr/>
            <p:nvPr/>
          </p:nvGrpSpPr>
          <p:grpSpPr>
            <a:xfrm>
              <a:off x="9183662" y="6407020"/>
              <a:ext cx="631768" cy="290184"/>
              <a:chOff x="5988108" y="1117412"/>
              <a:chExt cx="631768" cy="290184"/>
            </a:xfrm>
          </p:grpSpPr>
          <p:sp>
            <p:nvSpPr>
              <p:cNvPr id="295" name="圆角矩形 294"/>
              <p:cNvSpPr/>
              <p:nvPr/>
            </p:nvSpPr>
            <p:spPr>
              <a:xfrm>
                <a:off x="5988108" y="1117412"/>
                <a:ext cx="631768" cy="284400"/>
              </a:xfrm>
              <a:prstGeom prst="roundRect">
                <a:avLst/>
              </a:prstGeom>
              <a:solidFill>
                <a:srgbClr val="DFF0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6056054" y="113059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查询</a:t>
                </a:r>
              </a:p>
            </p:txBody>
          </p:sp>
        </p:grpSp>
        <p:grpSp>
          <p:nvGrpSpPr>
            <p:cNvPr id="297" name="组合 296"/>
            <p:cNvGrpSpPr/>
            <p:nvPr/>
          </p:nvGrpSpPr>
          <p:grpSpPr>
            <a:xfrm>
              <a:off x="9880838" y="6404724"/>
              <a:ext cx="631768" cy="290184"/>
              <a:chOff x="5988108" y="1117412"/>
              <a:chExt cx="631768" cy="290184"/>
            </a:xfrm>
          </p:grpSpPr>
          <p:sp>
            <p:nvSpPr>
              <p:cNvPr id="298" name="圆角矩形 297"/>
              <p:cNvSpPr/>
              <p:nvPr/>
            </p:nvSpPr>
            <p:spPr>
              <a:xfrm>
                <a:off x="5988108" y="1117412"/>
                <a:ext cx="631768" cy="284400"/>
              </a:xfrm>
              <a:prstGeom prst="roundRect">
                <a:avLst/>
              </a:prstGeom>
              <a:solidFill>
                <a:srgbClr val="DFF0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6056054" y="113059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查询</a:t>
                </a:r>
              </a:p>
            </p:txBody>
          </p:sp>
        </p:grpSp>
        <p:grpSp>
          <p:nvGrpSpPr>
            <p:cNvPr id="300" name="组合 299"/>
            <p:cNvGrpSpPr/>
            <p:nvPr/>
          </p:nvGrpSpPr>
          <p:grpSpPr>
            <a:xfrm>
              <a:off x="10574581" y="6404724"/>
              <a:ext cx="631768" cy="290184"/>
              <a:chOff x="5988108" y="1117412"/>
              <a:chExt cx="631768" cy="290184"/>
            </a:xfrm>
          </p:grpSpPr>
          <p:sp>
            <p:nvSpPr>
              <p:cNvPr id="301" name="圆角矩形 300"/>
              <p:cNvSpPr/>
              <p:nvPr/>
            </p:nvSpPr>
            <p:spPr>
              <a:xfrm>
                <a:off x="5988108" y="1117412"/>
                <a:ext cx="631768" cy="284400"/>
              </a:xfrm>
              <a:prstGeom prst="roundRect">
                <a:avLst/>
              </a:prstGeom>
              <a:solidFill>
                <a:srgbClr val="DFF0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6056054" y="113059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查询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20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4026</TotalTime>
  <Words>1511</Words>
  <Application>Microsoft Office PowerPoint</Application>
  <PresentationFormat>宽屏</PresentationFormat>
  <Paragraphs>621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孙丹枫</dc:creator>
  <cp:lastModifiedBy>孙丹枫</cp:lastModifiedBy>
  <cp:revision>71</cp:revision>
  <dcterms:created xsi:type="dcterms:W3CDTF">2015-12-12T00:32:37Z</dcterms:created>
  <dcterms:modified xsi:type="dcterms:W3CDTF">2015-12-17T02:04:19Z</dcterms:modified>
</cp:coreProperties>
</file>